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</p:sldIdLst>
  <p:sldSz cy="7556500" cx="106807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380">
          <p15:clr>
            <a:srgbClr val="000000"/>
          </p15:clr>
        </p15:guide>
        <p15:guide id="2" pos="3364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380" orient="horz"/>
        <p:guide pos="3364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1e4eaed7ad_0_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11e4eaed7ad_0_1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11e4eaed7ad_0_2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11e4eaed7ad_0_2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0317808dc9_0_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10317808dc9_0_1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317808dc9_0_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10317808dc9_0_2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11f1a7fa440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11f1a7fa440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0634bed0d9_0_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10634bed0d9_0_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11f1a7fa440_0_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11f1a7fa440_0_1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0634bed0d9_0_4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0634bed0d9_0_4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1e4eaed7ad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11e4eaed7ad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10634bed0d9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10634bed0d9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10317808dc9_0_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10317808dc9_0_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10634bed0d9_0_2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10634bed0d9_0_2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0317808dc9_0_5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10317808dc9_0_5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10317808dc9_0_4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10317808dc9_0_4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0317808dc9_0_4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0317808dc9_0_4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0317808dc9_0_3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10317808dc9_0_3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10317808dc9_0_3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10317808dc9_0_3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061d07ff3d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1061d07ff3d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0317808dc9_0_5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10317808dc9_0_5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ajd tytułowy" type="title">
  <p:cSld name="TITLE"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2"/>
          <p:cNvSpPr txBox="1"/>
          <p:nvPr>
            <p:ph type="ctrTitle"/>
          </p:nvPr>
        </p:nvSpPr>
        <p:spPr>
          <a:xfrm>
            <a:off x="1335088" y="1236663"/>
            <a:ext cx="8010525" cy="26304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6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" name="Google Shape;9;p2"/>
          <p:cNvSpPr txBox="1"/>
          <p:nvPr>
            <p:ph idx="1" type="subTitle"/>
          </p:nvPr>
        </p:nvSpPr>
        <p:spPr>
          <a:xfrm>
            <a:off x="1335088" y="3968750"/>
            <a:ext cx="8010525" cy="18240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2" type="sldNum"/>
          </p:nvPr>
        </p:nvSpPr>
        <p:spPr>
          <a:xfrm>
            <a:off x="9542462" y="6891337"/>
            <a:ext cx="344487" cy="325437"/>
          </a:xfrm>
          <a:prstGeom prst="rect">
            <a:avLst/>
          </a:prstGeom>
          <a:noFill/>
          <a:ln>
            <a:noFill/>
          </a:ln>
        </p:spPr>
        <p:txBody>
          <a:bodyPr anchorCtr="0" anchor="t" bIns="52125" lIns="52125" spcFirstLastPara="1" rIns="52125" wrap="square" tIns="521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agłówek sekcji" type="secHead">
  <p:cSld name="SECTION_HEAD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/>
          <p:nvPr>
            <p:ph type="title"/>
          </p:nvPr>
        </p:nvSpPr>
        <p:spPr>
          <a:xfrm>
            <a:off x="728663" y="1884363"/>
            <a:ext cx="9212262" cy="31432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6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8" name="Google Shape;48;p11"/>
          <p:cNvSpPr txBox="1"/>
          <p:nvPr>
            <p:ph idx="1" type="body"/>
          </p:nvPr>
        </p:nvSpPr>
        <p:spPr>
          <a:xfrm>
            <a:off x="728663" y="5056188"/>
            <a:ext cx="9212262" cy="16541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" name="Google Shape;49;p11"/>
          <p:cNvSpPr txBox="1"/>
          <p:nvPr>
            <p:ph idx="12" type="sldNum"/>
          </p:nvPr>
        </p:nvSpPr>
        <p:spPr>
          <a:xfrm>
            <a:off x="9542462" y="6891337"/>
            <a:ext cx="344487" cy="325437"/>
          </a:xfrm>
          <a:prstGeom prst="rect">
            <a:avLst/>
          </a:prstGeom>
          <a:noFill/>
          <a:ln>
            <a:noFill/>
          </a:ln>
        </p:spPr>
        <p:txBody>
          <a:bodyPr anchorCtr="0" anchor="t" bIns="52125" lIns="52125" spcFirstLastPara="1" rIns="52125" wrap="square" tIns="521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ytuł i zawartość" type="obj">
  <p:cSld name="OBJEC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/>
          <p:nvPr>
            <p:ph type="title"/>
          </p:nvPr>
        </p:nvSpPr>
        <p:spPr>
          <a:xfrm>
            <a:off x="735013" y="401638"/>
            <a:ext cx="9210675" cy="14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Google Shape;52;p12"/>
          <p:cNvSpPr txBox="1"/>
          <p:nvPr>
            <p:ph idx="1" type="body"/>
          </p:nvPr>
        </p:nvSpPr>
        <p:spPr>
          <a:xfrm>
            <a:off x="735013" y="2011363"/>
            <a:ext cx="9210675" cy="4794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57200" lvl="0" marL="457200" marR="0" rtl="0" algn="l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»"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57200" lvl="1" marL="914400" marR="0" rtl="0" algn="l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–"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457200" lvl="2" marL="1371600" marR="0" rtl="0" algn="l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457200" lvl="3" marL="1828800" marR="0" rtl="0" algn="l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–"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457200" lvl="4" marL="2286000" marR="0" rtl="0" algn="l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»"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Google Shape;53;p12"/>
          <p:cNvSpPr txBox="1"/>
          <p:nvPr>
            <p:ph idx="12" type="sldNum"/>
          </p:nvPr>
        </p:nvSpPr>
        <p:spPr>
          <a:xfrm>
            <a:off x="9542462" y="6891337"/>
            <a:ext cx="344487" cy="325437"/>
          </a:xfrm>
          <a:prstGeom prst="rect">
            <a:avLst/>
          </a:prstGeom>
          <a:noFill/>
          <a:ln>
            <a:noFill/>
          </a:ln>
        </p:spPr>
        <p:txBody>
          <a:bodyPr anchorCtr="0" anchor="t" bIns="52125" lIns="52125" spcFirstLastPara="1" rIns="52125" wrap="square" tIns="521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ytuł i zawartość" type="obj">
  <p:cSld name="OBJEC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/>
          <p:nvPr>
            <p:ph type="title"/>
          </p:nvPr>
        </p:nvSpPr>
        <p:spPr>
          <a:xfrm>
            <a:off x="801687" y="671512"/>
            <a:ext cx="9085262" cy="1260475"/>
          </a:xfrm>
          <a:prstGeom prst="rect">
            <a:avLst/>
          </a:prstGeom>
          <a:noFill/>
          <a:ln>
            <a:noFill/>
          </a:ln>
        </p:spPr>
        <p:txBody>
          <a:bodyPr anchorCtr="0" anchor="ctr" bIns="52125" lIns="52125" spcFirstLastPara="1" rIns="52125" wrap="square" tIns="521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" type="body"/>
          </p:nvPr>
        </p:nvSpPr>
        <p:spPr>
          <a:xfrm>
            <a:off x="801687" y="2184400"/>
            <a:ext cx="9085262" cy="4538662"/>
          </a:xfrm>
          <a:prstGeom prst="rect">
            <a:avLst/>
          </a:prstGeom>
          <a:noFill/>
          <a:ln>
            <a:noFill/>
          </a:ln>
        </p:spPr>
        <p:txBody>
          <a:bodyPr anchorCtr="0" anchor="t" bIns="52125" lIns="52125" spcFirstLastPara="1" rIns="52125" wrap="square" tIns="52125">
            <a:noAutofit/>
          </a:bodyPr>
          <a:lstStyle>
            <a:lvl1pPr indent="-342900" lvl="0" marL="457200" algn="l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1pPr>
            <a:lvl2pPr indent="-342900" lvl="1" marL="914400" algn="l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1" name="Google Shape;61;p14"/>
          <p:cNvSpPr txBox="1"/>
          <p:nvPr>
            <p:ph idx="12" type="sldNum"/>
          </p:nvPr>
        </p:nvSpPr>
        <p:spPr>
          <a:xfrm>
            <a:off x="9542462" y="6891337"/>
            <a:ext cx="344487" cy="325437"/>
          </a:xfrm>
          <a:prstGeom prst="rect">
            <a:avLst/>
          </a:prstGeom>
          <a:noFill/>
          <a:ln>
            <a:noFill/>
          </a:ln>
        </p:spPr>
        <p:txBody>
          <a:bodyPr anchorCtr="0" anchor="t" bIns="52125" lIns="52125" spcFirstLastPara="1" rIns="52125" wrap="square" tIns="521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ytuł pionowy i tekst" type="vertTitleAndTx">
  <p:cSld name="VERTICAL_TITLE_AND_VERTICAL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/>
          <p:nvPr>
            <p:ph type="title"/>
          </p:nvPr>
        </p:nvSpPr>
        <p:spPr>
          <a:xfrm rot="5400000">
            <a:off x="5726113" y="2562225"/>
            <a:ext cx="6051550" cy="2270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52125" lIns="52125" spcFirstLastPara="1" rIns="52125" wrap="square" tIns="521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" type="body"/>
          </p:nvPr>
        </p:nvSpPr>
        <p:spPr>
          <a:xfrm rot="5400000">
            <a:off x="1107282" y="365920"/>
            <a:ext cx="6051550" cy="6662737"/>
          </a:xfrm>
          <a:prstGeom prst="rect">
            <a:avLst/>
          </a:prstGeom>
          <a:noFill/>
          <a:ln>
            <a:noFill/>
          </a:ln>
        </p:spPr>
        <p:txBody>
          <a:bodyPr anchorCtr="0" anchor="t" bIns="52125" lIns="52125" spcFirstLastPara="1" rIns="52125" wrap="square" tIns="52125">
            <a:noAutofit/>
          </a:bodyPr>
          <a:lstStyle>
            <a:lvl1pPr indent="-342900" lvl="0" marL="457200" algn="l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1pPr>
            <a:lvl2pPr indent="-342900" lvl="1" marL="914400" algn="l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2" type="sldNum"/>
          </p:nvPr>
        </p:nvSpPr>
        <p:spPr>
          <a:xfrm>
            <a:off x="9542462" y="6891337"/>
            <a:ext cx="344487" cy="325437"/>
          </a:xfrm>
          <a:prstGeom prst="rect">
            <a:avLst/>
          </a:prstGeom>
          <a:noFill/>
          <a:ln>
            <a:noFill/>
          </a:ln>
        </p:spPr>
        <p:txBody>
          <a:bodyPr anchorCtr="0" anchor="t" bIns="52125" lIns="52125" spcFirstLastPara="1" rIns="52125" wrap="square" tIns="521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ytuł i tekst pionowy" type="vertTx">
  <p:cSld name="VERTICAL_TEXT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6"/>
          <p:cNvSpPr txBox="1"/>
          <p:nvPr>
            <p:ph type="title"/>
          </p:nvPr>
        </p:nvSpPr>
        <p:spPr>
          <a:xfrm>
            <a:off x="801687" y="671512"/>
            <a:ext cx="9085262" cy="1260475"/>
          </a:xfrm>
          <a:prstGeom prst="rect">
            <a:avLst/>
          </a:prstGeom>
          <a:noFill/>
          <a:ln>
            <a:noFill/>
          </a:ln>
        </p:spPr>
        <p:txBody>
          <a:bodyPr anchorCtr="0" anchor="ctr" bIns="52125" lIns="52125" spcFirstLastPara="1" rIns="52125" wrap="square" tIns="521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16"/>
          <p:cNvSpPr txBox="1"/>
          <p:nvPr>
            <p:ph idx="1" type="body"/>
          </p:nvPr>
        </p:nvSpPr>
        <p:spPr>
          <a:xfrm rot="5400000">
            <a:off x="3074987" y="-88900"/>
            <a:ext cx="4538662" cy="9085262"/>
          </a:xfrm>
          <a:prstGeom prst="rect">
            <a:avLst/>
          </a:prstGeom>
          <a:noFill/>
          <a:ln>
            <a:noFill/>
          </a:ln>
        </p:spPr>
        <p:txBody>
          <a:bodyPr anchorCtr="0" anchor="t" bIns="52125" lIns="52125" spcFirstLastPara="1" rIns="52125" wrap="square" tIns="52125">
            <a:noAutofit/>
          </a:bodyPr>
          <a:lstStyle>
            <a:lvl1pPr indent="-342900" lvl="0" marL="457200" algn="l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1pPr>
            <a:lvl2pPr indent="-342900" lvl="1" marL="914400" algn="l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" name="Google Shape;69;p16"/>
          <p:cNvSpPr txBox="1"/>
          <p:nvPr>
            <p:ph idx="12" type="sldNum"/>
          </p:nvPr>
        </p:nvSpPr>
        <p:spPr>
          <a:xfrm>
            <a:off x="9542462" y="6891337"/>
            <a:ext cx="344487" cy="325437"/>
          </a:xfrm>
          <a:prstGeom prst="rect">
            <a:avLst/>
          </a:prstGeom>
          <a:noFill/>
          <a:ln>
            <a:noFill/>
          </a:ln>
        </p:spPr>
        <p:txBody>
          <a:bodyPr anchorCtr="0" anchor="t" bIns="52125" lIns="52125" spcFirstLastPara="1" rIns="52125" wrap="square" tIns="521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raz z podpisem" type="picTx">
  <p:cSld name="PICTURE_WITH_CAPTION_TEXT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7"/>
          <p:cNvSpPr txBox="1"/>
          <p:nvPr>
            <p:ph type="title"/>
          </p:nvPr>
        </p:nvSpPr>
        <p:spPr>
          <a:xfrm>
            <a:off x="735013" y="503238"/>
            <a:ext cx="3444875" cy="1763712"/>
          </a:xfrm>
          <a:prstGeom prst="rect">
            <a:avLst/>
          </a:prstGeom>
          <a:noFill/>
          <a:ln>
            <a:noFill/>
          </a:ln>
        </p:spPr>
        <p:txBody>
          <a:bodyPr anchorCtr="0" anchor="b" bIns="52125" lIns="52125" spcFirstLastPara="1" rIns="52125" wrap="square" tIns="521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7"/>
          <p:cNvSpPr/>
          <p:nvPr>
            <p:ph idx="2" type="pic"/>
          </p:nvPr>
        </p:nvSpPr>
        <p:spPr>
          <a:xfrm>
            <a:off x="4540250" y="1087438"/>
            <a:ext cx="5407025" cy="5370512"/>
          </a:xfrm>
          <a:prstGeom prst="rect">
            <a:avLst/>
          </a:prstGeom>
          <a:noFill/>
          <a:ln>
            <a:noFill/>
          </a:ln>
        </p:spPr>
      </p:sp>
      <p:sp>
        <p:nvSpPr>
          <p:cNvPr id="73" name="Google Shape;73;p17"/>
          <p:cNvSpPr txBox="1"/>
          <p:nvPr>
            <p:ph idx="1" type="body"/>
          </p:nvPr>
        </p:nvSpPr>
        <p:spPr>
          <a:xfrm>
            <a:off x="735013" y="2266950"/>
            <a:ext cx="3444875" cy="4200525"/>
          </a:xfrm>
          <a:prstGeom prst="rect">
            <a:avLst/>
          </a:prstGeom>
          <a:noFill/>
          <a:ln>
            <a:noFill/>
          </a:ln>
        </p:spPr>
        <p:txBody>
          <a:bodyPr anchorCtr="0" anchor="t" bIns="52125" lIns="52125" spcFirstLastPara="1" rIns="52125" wrap="square" tIns="52125">
            <a:noAutofit/>
          </a:bodyPr>
          <a:lstStyle>
            <a:lvl1pPr indent="-228600" lvl="0" marL="457200" algn="l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/>
            </a:lvl1pPr>
            <a:lvl2pPr indent="-228600" lvl="1" marL="914400" algn="l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/>
            </a:lvl2pPr>
            <a:lvl3pPr indent="-228600" lvl="2" marL="1371600" algn="l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3pPr>
            <a:lvl4pPr indent="-228600" lvl="3" marL="1828800" algn="l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/>
            </a:lvl4pPr>
            <a:lvl5pPr indent="-228600" lvl="4" marL="2286000" algn="l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4" name="Google Shape;74;p17"/>
          <p:cNvSpPr txBox="1"/>
          <p:nvPr>
            <p:ph idx="12" type="sldNum"/>
          </p:nvPr>
        </p:nvSpPr>
        <p:spPr>
          <a:xfrm>
            <a:off x="9542462" y="6891337"/>
            <a:ext cx="344487" cy="325437"/>
          </a:xfrm>
          <a:prstGeom prst="rect">
            <a:avLst/>
          </a:prstGeom>
          <a:noFill/>
          <a:ln>
            <a:noFill/>
          </a:ln>
        </p:spPr>
        <p:txBody>
          <a:bodyPr anchorCtr="0" anchor="t" bIns="52125" lIns="52125" spcFirstLastPara="1" rIns="52125" wrap="square" tIns="521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Zawartość z podpisem" type="objTx">
  <p:cSld name="OBJECT_WITH_CAPTION_TEXT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8"/>
          <p:cNvSpPr txBox="1"/>
          <p:nvPr>
            <p:ph type="title"/>
          </p:nvPr>
        </p:nvSpPr>
        <p:spPr>
          <a:xfrm>
            <a:off x="735013" y="503238"/>
            <a:ext cx="3444875" cy="1763712"/>
          </a:xfrm>
          <a:prstGeom prst="rect">
            <a:avLst/>
          </a:prstGeom>
          <a:noFill/>
          <a:ln>
            <a:noFill/>
          </a:ln>
        </p:spPr>
        <p:txBody>
          <a:bodyPr anchorCtr="0" anchor="b" bIns="52125" lIns="52125" spcFirstLastPara="1" rIns="52125" wrap="square" tIns="521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8"/>
          <p:cNvSpPr txBox="1"/>
          <p:nvPr>
            <p:ph idx="1" type="body"/>
          </p:nvPr>
        </p:nvSpPr>
        <p:spPr>
          <a:xfrm>
            <a:off x="4540250" y="1087438"/>
            <a:ext cx="5407025" cy="5370512"/>
          </a:xfrm>
          <a:prstGeom prst="rect">
            <a:avLst/>
          </a:prstGeom>
          <a:noFill/>
          <a:ln>
            <a:noFill/>
          </a:ln>
        </p:spPr>
        <p:txBody>
          <a:bodyPr anchorCtr="0" anchor="t" bIns="52125" lIns="52125" spcFirstLastPara="1" rIns="52125" wrap="square" tIns="52125">
            <a:noAutofit/>
          </a:bodyPr>
          <a:lstStyle>
            <a:lvl1pPr indent="-431800" lvl="0" marL="457200" algn="l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»"/>
              <a:defRPr sz="3200"/>
            </a:lvl1pPr>
            <a:lvl2pPr indent="-406400" lvl="1" marL="914400" algn="l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–"/>
              <a:defRPr sz="2800"/>
            </a:lvl2pPr>
            <a:lvl3pPr indent="-381000" lvl="2" marL="1371600" algn="l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/>
            </a:lvl3pPr>
            <a:lvl4pPr indent="-355600" lvl="3" marL="1828800" algn="l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–"/>
              <a:defRPr sz="2000"/>
            </a:lvl4pPr>
            <a:lvl5pPr indent="-355600" lvl="4" marL="2286000" algn="l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»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78" name="Google Shape;78;p18"/>
          <p:cNvSpPr txBox="1"/>
          <p:nvPr>
            <p:ph idx="2" type="body"/>
          </p:nvPr>
        </p:nvSpPr>
        <p:spPr>
          <a:xfrm>
            <a:off x="735013" y="2266950"/>
            <a:ext cx="3444875" cy="4200525"/>
          </a:xfrm>
          <a:prstGeom prst="rect">
            <a:avLst/>
          </a:prstGeom>
          <a:noFill/>
          <a:ln>
            <a:noFill/>
          </a:ln>
        </p:spPr>
        <p:txBody>
          <a:bodyPr anchorCtr="0" anchor="t" bIns="52125" lIns="52125" spcFirstLastPara="1" rIns="52125" wrap="square" tIns="52125">
            <a:noAutofit/>
          </a:bodyPr>
          <a:lstStyle>
            <a:lvl1pPr indent="-228600" lvl="0" marL="457200" algn="l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/>
            </a:lvl1pPr>
            <a:lvl2pPr indent="-228600" lvl="1" marL="914400" algn="l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/>
            </a:lvl2pPr>
            <a:lvl3pPr indent="-228600" lvl="2" marL="1371600" algn="l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3pPr>
            <a:lvl4pPr indent="-228600" lvl="3" marL="1828800" algn="l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/>
            </a:lvl4pPr>
            <a:lvl5pPr indent="-228600" lvl="4" marL="2286000" algn="l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9" name="Google Shape;79;p18"/>
          <p:cNvSpPr txBox="1"/>
          <p:nvPr>
            <p:ph idx="12" type="sldNum"/>
          </p:nvPr>
        </p:nvSpPr>
        <p:spPr>
          <a:xfrm>
            <a:off x="9542462" y="6891337"/>
            <a:ext cx="344487" cy="325437"/>
          </a:xfrm>
          <a:prstGeom prst="rect">
            <a:avLst/>
          </a:prstGeom>
          <a:noFill/>
          <a:ln>
            <a:noFill/>
          </a:ln>
        </p:spPr>
        <p:txBody>
          <a:bodyPr anchorCtr="0" anchor="t" bIns="52125" lIns="52125" spcFirstLastPara="1" rIns="52125" wrap="square" tIns="521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usty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9"/>
          <p:cNvSpPr txBox="1"/>
          <p:nvPr>
            <p:ph idx="12" type="sldNum"/>
          </p:nvPr>
        </p:nvSpPr>
        <p:spPr>
          <a:xfrm>
            <a:off x="9542462" y="6891337"/>
            <a:ext cx="344487" cy="325437"/>
          </a:xfrm>
          <a:prstGeom prst="rect">
            <a:avLst/>
          </a:prstGeom>
          <a:noFill/>
          <a:ln>
            <a:noFill/>
          </a:ln>
        </p:spPr>
        <p:txBody>
          <a:bodyPr anchorCtr="0" anchor="t" bIns="52125" lIns="52125" spcFirstLastPara="1" rIns="52125" wrap="square" tIns="521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ylko tytuł" type="titleOnly">
  <p:cSld name="TITLE_ONLY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0"/>
          <p:cNvSpPr txBox="1"/>
          <p:nvPr>
            <p:ph type="title"/>
          </p:nvPr>
        </p:nvSpPr>
        <p:spPr>
          <a:xfrm>
            <a:off x="801687" y="671512"/>
            <a:ext cx="9085262" cy="1260475"/>
          </a:xfrm>
          <a:prstGeom prst="rect">
            <a:avLst/>
          </a:prstGeom>
          <a:noFill/>
          <a:ln>
            <a:noFill/>
          </a:ln>
        </p:spPr>
        <p:txBody>
          <a:bodyPr anchorCtr="0" anchor="ctr" bIns="52125" lIns="52125" spcFirstLastPara="1" rIns="52125" wrap="square" tIns="521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20"/>
          <p:cNvSpPr txBox="1"/>
          <p:nvPr>
            <p:ph idx="12" type="sldNum"/>
          </p:nvPr>
        </p:nvSpPr>
        <p:spPr>
          <a:xfrm>
            <a:off x="9542462" y="6891337"/>
            <a:ext cx="344487" cy="325437"/>
          </a:xfrm>
          <a:prstGeom prst="rect">
            <a:avLst/>
          </a:prstGeom>
          <a:noFill/>
          <a:ln>
            <a:noFill/>
          </a:ln>
        </p:spPr>
        <p:txBody>
          <a:bodyPr anchorCtr="0" anchor="t" bIns="52125" lIns="52125" spcFirstLastPara="1" rIns="52125" wrap="square" tIns="521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równanie" type="twoTxTwoObj">
  <p:cSld name="TWO_OBJECTS_WITH_TEXT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1"/>
          <p:cNvSpPr txBox="1"/>
          <p:nvPr>
            <p:ph type="title"/>
          </p:nvPr>
        </p:nvSpPr>
        <p:spPr>
          <a:xfrm>
            <a:off x="735013" y="401638"/>
            <a:ext cx="9212262" cy="146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2125" lIns="52125" spcFirstLastPara="1" rIns="52125" wrap="square" tIns="521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21"/>
          <p:cNvSpPr txBox="1"/>
          <p:nvPr>
            <p:ph idx="1" type="body"/>
          </p:nvPr>
        </p:nvSpPr>
        <p:spPr>
          <a:xfrm>
            <a:off x="735013" y="1852613"/>
            <a:ext cx="4519612" cy="908050"/>
          </a:xfrm>
          <a:prstGeom prst="rect">
            <a:avLst/>
          </a:prstGeom>
          <a:noFill/>
          <a:ln>
            <a:noFill/>
          </a:ln>
        </p:spPr>
        <p:txBody>
          <a:bodyPr anchorCtr="0" anchor="b" bIns="52125" lIns="52125" spcFirstLastPara="1" rIns="52125" wrap="square" tIns="52125">
            <a:noAutofit/>
          </a:bodyPr>
          <a:lstStyle>
            <a:lvl1pPr indent="-228600" lvl="0" marL="457200" algn="l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/>
            </a:lvl1pPr>
            <a:lvl2pPr indent="-228600" lvl="1" marL="914400" algn="l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sz="2000"/>
            </a:lvl2pPr>
            <a:lvl3pPr indent="-228600" lvl="2" marL="1371600" algn="l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sz="1800"/>
            </a:lvl3pPr>
            <a:lvl4pPr indent="-228600" lvl="3" marL="1828800" algn="l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sz="1600"/>
            </a:lvl4pPr>
            <a:lvl5pPr indent="-228600" lvl="4" marL="2286000" algn="l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88" name="Google Shape;88;p21"/>
          <p:cNvSpPr txBox="1"/>
          <p:nvPr>
            <p:ph idx="2" type="body"/>
          </p:nvPr>
        </p:nvSpPr>
        <p:spPr>
          <a:xfrm>
            <a:off x="735013" y="2760663"/>
            <a:ext cx="4519612" cy="4059237"/>
          </a:xfrm>
          <a:prstGeom prst="rect">
            <a:avLst/>
          </a:prstGeom>
          <a:noFill/>
          <a:ln>
            <a:noFill/>
          </a:ln>
        </p:spPr>
        <p:txBody>
          <a:bodyPr anchorCtr="0" anchor="t" bIns="52125" lIns="52125" spcFirstLastPara="1" rIns="52125" wrap="square" tIns="52125">
            <a:noAutofit/>
          </a:bodyPr>
          <a:lstStyle>
            <a:lvl1pPr indent="-342900" lvl="0" marL="457200" algn="l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1pPr>
            <a:lvl2pPr indent="-342900" lvl="1" marL="914400" algn="l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9" name="Google Shape;89;p21"/>
          <p:cNvSpPr txBox="1"/>
          <p:nvPr>
            <p:ph idx="3" type="body"/>
          </p:nvPr>
        </p:nvSpPr>
        <p:spPr>
          <a:xfrm>
            <a:off x="5407025" y="1852613"/>
            <a:ext cx="4540250" cy="908050"/>
          </a:xfrm>
          <a:prstGeom prst="rect">
            <a:avLst/>
          </a:prstGeom>
          <a:noFill/>
          <a:ln>
            <a:noFill/>
          </a:ln>
        </p:spPr>
        <p:txBody>
          <a:bodyPr anchorCtr="0" anchor="b" bIns="52125" lIns="52125" spcFirstLastPara="1" rIns="52125" wrap="square" tIns="52125">
            <a:noAutofit/>
          </a:bodyPr>
          <a:lstStyle>
            <a:lvl1pPr indent="-228600" lvl="0" marL="457200" algn="l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/>
            </a:lvl1pPr>
            <a:lvl2pPr indent="-228600" lvl="1" marL="914400" algn="l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sz="2000"/>
            </a:lvl2pPr>
            <a:lvl3pPr indent="-228600" lvl="2" marL="1371600" algn="l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sz="1800"/>
            </a:lvl3pPr>
            <a:lvl4pPr indent="-228600" lvl="3" marL="1828800" algn="l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sz="1600"/>
            </a:lvl4pPr>
            <a:lvl5pPr indent="-228600" lvl="4" marL="2286000" algn="l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90" name="Google Shape;90;p21"/>
          <p:cNvSpPr txBox="1"/>
          <p:nvPr>
            <p:ph idx="4" type="body"/>
          </p:nvPr>
        </p:nvSpPr>
        <p:spPr>
          <a:xfrm>
            <a:off x="5407025" y="2760663"/>
            <a:ext cx="4540250" cy="4059237"/>
          </a:xfrm>
          <a:prstGeom prst="rect">
            <a:avLst/>
          </a:prstGeom>
          <a:noFill/>
          <a:ln>
            <a:noFill/>
          </a:ln>
        </p:spPr>
        <p:txBody>
          <a:bodyPr anchorCtr="0" anchor="t" bIns="52125" lIns="52125" spcFirstLastPara="1" rIns="52125" wrap="square" tIns="52125">
            <a:noAutofit/>
          </a:bodyPr>
          <a:lstStyle>
            <a:lvl1pPr indent="-342900" lvl="0" marL="457200" algn="l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1pPr>
            <a:lvl2pPr indent="-342900" lvl="1" marL="914400" algn="l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1" name="Google Shape;91;p21"/>
          <p:cNvSpPr txBox="1"/>
          <p:nvPr>
            <p:ph idx="12" type="sldNum"/>
          </p:nvPr>
        </p:nvSpPr>
        <p:spPr>
          <a:xfrm>
            <a:off x="9542462" y="6891337"/>
            <a:ext cx="344487" cy="325437"/>
          </a:xfrm>
          <a:prstGeom prst="rect">
            <a:avLst/>
          </a:prstGeom>
          <a:noFill/>
          <a:ln>
            <a:noFill/>
          </a:ln>
        </p:spPr>
        <p:txBody>
          <a:bodyPr anchorCtr="0" anchor="t" bIns="52125" lIns="52125" spcFirstLastPara="1" rIns="52125" wrap="square" tIns="521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ytuł pionowy i tekst" type="vertTitleAndTx">
  <p:cSld name="VERTICAL_TITLE_AND_VERTICAL_TEXT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title"/>
          </p:nvPr>
        </p:nvSpPr>
        <p:spPr>
          <a:xfrm rot="5400000">
            <a:off x="5592763" y="2452688"/>
            <a:ext cx="6403975" cy="2301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3"/>
          <p:cNvSpPr txBox="1"/>
          <p:nvPr>
            <p:ph idx="1" type="body"/>
          </p:nvPr>
        </p:nvSpPr>
        <p:spPr>
          <a:xfrm rot="5400000">
            <a:off x="911226" y="225425"/>
            <a:ext cx="6403975" cy="675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57200" lvl="0" marL="457200" marR="0" rtl="0" algn="l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»"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57200" lvl="1" marL="914400" marR="0" rtl="0" algn="l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–"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457200" lvl="2" marL="1371600" marR="0" rtl="0" algn="l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457200" lvl="3" marL="1828800" marR="0" rtl="0" algn="l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–"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457200" lvl="4" marL="2286000" marR="0" rtl="0" algn="l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»"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3"/>
          <p:cNvSpPr txBox="1"/>
          <p:nvPr>
            <p:ph idx="12" type="sldNum"/>
          </p:nvPr>
        </p:nvSpPr>
        <p:spPr>
          <a:xfrm>
            <a:off x="9542462" y="6891337"/>
            <a:ext cx="344487" cy="325437"/>
          </a:xfrm>
          <a:prstGeom prst="rect">
            <a:avLst/>
          </a:prstGeom>
          <a:noFill/>
          <a:ln>
            <a:noFill/>
          </a:ln>
        </p:spPr>
        <p:txBody>
          <a:bodyPr anchorCtr="0" anchor="t" bIns="52125" lIns="52125" spcFirstLastPara="1" rIns="52125" wrap="square" tIns="521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wa elementy zawartości" type="twoObj">
  <p:cSld name="TWO_OBJECTS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2"/>
          <p:cNvSpPr txBox="1"/>
          <p:nvPr>
            <p:ph type="title"/>
          </p:nvPr>
        </p:nvSpPr>
        <p:spPr>
          <a:xfrm>
            <a:off x="801687" y="671512"/>
            <a:ext cx="9085262" cy="1260475"/>
          </a:xfrm>
          <a:prstGeom prst="rect">
            <a:avLst/>
          </a:prstGeom>
          <a:noFill/>
          <a:ln>
            <a:noFill/>
          </a:ln>
        </p:spPr>
        <p:txBody>
          <a:bodyPr anchorCtr="0" anchor="ctr" bIns="52125" lIns="52125" spcFirstLastPara="1" rIns="52125" wrap="square" tIns="521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22"/>
          <p:cNvSpPr txBox="1"/>
          <p:nvPr>
            <p:ph idx="1" type="body"/>
          </p:nvPr>
        </p:nvSpPr>
        <p:spPr>
          <a:xfrm>
            <a:off x="801688" y="2184400"/>
            <a:ext cx="4465637" cy="4538663"/>
          </a:xfrm>
          <a:prstGeom prst="rect">
            <a:avLst/>
          </a:prstGeom>
          <a:noFill/>
          <a:ln>
            <a:noFill/>
          </a:ln>
        </p:spPr>
        <p:txBody>
          <a:bodyPr anchorCtr="0" anchor="t" bIns="52125" lIns="52125" spcFirstLastPara="1" rIns="52125" wrap="square" tIns="52125">
            <a:noAutofit/>
          </a:bodyPr>
          <a:lstStyle>
            <a:lvl1pPr indent="-342900" lvl="0" marL="457200" algn="l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1pPr>
            <a:lvl2pPr indent="-342900" lvl="1" marL="914400" algn="l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5" name="Google Shape;95;p22"/>
          <p:cNvSpPr txBox="1"/>
          <p:nvPr>
            <p:ph idx="2" type="body"/>
          </p:nvPr>
        </p:nvSpPr>
        <p:spPr>
          <a:xfrm>
            <a:off x="5419725" y="2184400"/>
            <a:ext cx="4467225" cy="4538663"/>
          </a:xfrm>
          <a:prstGeom prst="rect">
            <a:avLst/>
          </a:prstGeom>
          <a:noFill/>
          <a:ln>
            <a:noFill/>
          </a:ln>
        </p:spPr>
        <p:txBody>
          <a:bodyPr anchorCtr="0" anchor="t" bIns="52125" lIns="52125" spcFirstLastPara="1" rIns="52125" wrap="square" tIns="52125">
            <a:noAutofit/>
          </a:bodyPr>
          <a:lstStyle>
            <a:lvl1pPr indent="-342900" lvl="0" marL="457200" algn="l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1pPr>
            <a:lvl2pPr indent="-342900" lvl="1" marL="914400" algn="l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6" name="Google Shape;96;p22"/>
          <p:cNvSpPr txBox="1"/>
          <p:nvPr>
            <p:ph idx="12" type="sldNum"/>
          </p:nvPr>
        </p:nvSpPr>
        <p:spPr>
          <a:xfrm>
            <a:off x="9542462" y="6891337"/>
            <a:ext cx="344487" cy="325437"/>
          </a:xfrm>
          <a:prstGeom prst="rect">
            <a:avLst/>
          </a:prstGeom>
          <a:noFill/>
          <a:ln>
            <a:noFill/>
          </a:ln>
        </p:spPr>
        <p:txBody>
          <a:bodyPr anchorCtr="0" anchor="t" bIns="52125" lIns="52125" spcFirstLastPara="1" rIns="52125" wrap="square" tIns="521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agłówek sekcji" type="secHead">
  <p:cSld name="SECTION_HEADER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3"/>
          <p:cNvSpPr txBox="1"/>
          <p:nvPr>
            <p:ph type="title"/>
          </p:nvPr>
        </p:nvSpPr>
        <p:spPr>
          <a:xfrm>
            <a:off x="728663" y="1884363"/>
            <a:ext cx="9212262" cy="3143250"/>
          </a:xfrm>
          <a:prstGeom prst="rect">
            <a:avLst/>
          </a:prstGeom>
          <a:noFill/>
          <a:ln>
            <a:noFill/>
          </a:ln>
        </p:spPr>
        <p:txBody>
          <a:bodyPr anchorCtr="0" anchor="b" bIns="52125" lIns="52125" spcFirstLastPara="1" rIns="52125" wrap="square" tIns="521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23"/>
          <p:cNvSpPr txBox="1"/>
          <p:nvPr>
            <p:ph idx="1" type="body"/>
          </p:nvPr>
        </p:nvSpPr>
        <p:spPr>
          <a:xfrm>
            <a:off x="728663" y="5056188"/>
            <a:ext cx="9212262" cy="1654175"/>
          </a:xfrm>
          <a:prstGeom prst="rect">
            <a:avLst/>
          </a:prstGeom>
          <a:noFill/>
          <a:ln>
            <a:noFill/>
          </a:ln>
        </p:spPr>
        <p:txBody>
          <a:bodyPr anchorCtr="0" anchor="t" bIns="52125" lIns="52125" spcFirstLastPara="1" rIns="52125" wrap="square" tIns="52125">
            <a:noAutofit/>
          </a:bodyPr>
          <a:lstStyle>
            <a:lvl1pPr indent="-228600" lvl="0" marL="457200" algn="l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/>
            </a:lvl1pPr>
            <a:lvl2pPr indent="-228600" lvl="1" marL="914400" algn="l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/>
            </a:lvl2pPr>
            <a:lvl3pPr indent="-228600" lvl="2" marL="1371600" algn="l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3pPr>
            <a:lvl4pPr indent="-228600" lvl="3" marL="1828800" algn="l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/>
            </a:lvl4pPr>
            <a:lvl5pPr indent="-228600" lvl="4" marL="2286000" algn="l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00" name="Google Shape;100;p23"/>
          <p:cNvSpPr txBox="1"/>
          <p:nvPr>
            <p:ph idx="12" type="sldNum"/>
          </p:nvPr>
        </p:nvSpPr>
        <p:spPr>
          <a:xfrm>
            <a:off x="9542462" y="6891337"/>
            <a:ext cx="344487" cy="325437"/>
          </a:xfrm>
          <a:prstGeom prst="rect">
            <a:avLst/>
          </a:prstGeom>
          <a:noFill/>
          <a:ln>
            <a:noFill/>
          </a:ln>
        </p:spPr>
        <p:txBody>
          <a:bodyPr anchorCtr="0" anchor="t" bIns="52125" lIns="52125" spcFirstLastPara="1" rIns="52125" wrap="square" tIns="521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ajd tytułowy" type="title">
  <p:cSld name="TITLE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4"/>
          <p:cNvSpPr txBox="1"/>
          <p:nvPr>
            <p:ph type="ctrTitle"/>
          </p:nvPr>
        </p:nvSpPr>
        <p:spPr>
          <a:xfrm>
            <a:off x="1335088" y="1236663"/>
            <a:ext cx="8010525" cy="2630487"/>
          </a:xfrm>
          <a:prstGeom prst="rect">
            <a:avLst/>
          </a:prstGeom>
          <a:noFill/>
          <a:ln>
            <a:noFill/>
          </a:ln>
        </p:spPr>
        <p:txBody>
          <a:bodyPr anchorCtr="0" anchor="b" bIns="52125" lIns="52125" spcFirstLastPara="1" rIns="52125" wrap="square" tIns="521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24"/>
          <p:cNvSpPr txBox="1"/>
          <p:nvPr>
            <p:ph idx="1" type="subTitle"/>
          </p:nvPr>
        </p:nvSpPr>
        <p:spPr>
          <a:xfrm>
            <a:off x="1335088" y="3968750"/>
            <a:ext cx="8010525" cy="1824038"/>
          </a:xfrm>
          <a:prstGeom prst="rect">
            <a:avLst/>
          </a:prstGeom>
          <a:noFill/>
          <a:ln>
            <a:noFill/>
          </a:ln>
        </p:spPr>
        <p:txBody>
          <a:bodyPr anchorCtr="0" anchor="t" bIns="52125" lIns="52125" spcFirstLastPara="1" rIns="52125" wrap="square" tIns="52125">
            <a:noAutofit/>
          </a:bodyPr>
          <a:lstStyle>
            <a:lvl1pPr lvl="0" algn="ctr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/>
            </a:lvl1pPr>
            <a:lvl2pPr lvl="1" algn="ctr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/>
            </a:lvl2pPr>
            <a:lvl3pPr lvl="2" algn="ctr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3pPr>
            <a:lvl4pPr lvl="3" algn="ctr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/>
            </a:lvl4pPr>
            <a:lvl5pPr lvl="4" algn="ctr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04" name="Google Shape;104;p24"/>
          <p:cNvSpPr txBox="1"/>
          <p:nvPr>
            <p:ph idx="12" type="sldNum"/>
          </p:nvPr>
        </p:nvSpPr>
        <p:spPr>
          <a:xfrm>
            <a:off x="9542462" y="6891337"/>
            <a:ext cx="344487" cy="325437"/>
          </a:xfrm>
          <a:prstGeom prst="rect">
            <a:avLst/>
          </a:prstGeom>
          <a:noFill/>
          <a:ln>
            <a:noFill/>
          </a:ln>
        </p:spPr>
        <p:txBody>
          <a:bodyPr anchorCtr="0" anchor="t" bIns="52125" lIns="52125" spcFirstLastPara="1" rIns="52125" wrap="square" tIns="521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ytuł i tekst pionowy" type="vertTx">
  <p:cSld name="VERTICAL_TEX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/>
          <p:nvPr>
            <p:ph type="title"/>
          </p:nvPr>
        </p:nvSpPr>
        <p:spPr>
          <a:xfrm>
            <a:off x="735013" y="401638"/>
            <a:ext cx="9210675" cy="14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" name="Google Shape;17;p4"/>
          <p:cNvSpPr txBox="1"/>
          <p:nvPr>
            <p:ph idx="1" type="body"/>
          </p:nvPr>
        </p:nvSpPr>
        <p:spPr>
          <a:xfrm rot="5400000">
            <a:off x="2943226" y="-196849"/>
            <a:ext cx="4794250" cy="9210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57200" lvl="0" marL="457200" marR="0" rtl="0" algn="l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»"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57200" lvl="1" marL="914400" marR="0" rtl="0" algn="l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–"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457200" lvl="2" marL="1371600" marR="0" rtl="0" algn="l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457200" lvl="3" marL="1828800" marR="0" rtl="0" algn="l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–"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457200" lvl="4" marL="2286000" marR="0" rtl="0" algn="l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»"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" name="Google Shape;18;p4"/>
          <p:cNvSpPr txBox="1"/>
          <p:nvPr>
            <p:ph idx="12" type="sldNum"/>
          </p:nvPr>
        </p:nvSpPr>
        <p:spPr>
          <a:xfrm>
            <a:off x="9542462" y="6891337"/>
            <a:ext cx="344487" cy="325437"/>
          </a:xfrm>
          <a:prstGeom prst="rect">
            <a:avLst/>
          </a:prstGeom>
          <a:noFill/>
          <a:ln>
            <a:noFill/>
          </a:ln>
        </p:spPr>
        <p:txBody>
          <a:bodyPr anchorCtr="0" anchor="t" bIns="52125" lIns="52125" spcFirstLastPara="1" rIns="52125" wrap="square" tIns="521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raz z podpisem" type="picTx">
  <p:cSld name="PICTURE_WITH_CAPTION_TEXT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 txBox="1"/>
          <p:nvPr>
            <p:ph type="title"/>
          </p:nvPr>
        </p:nvSpPr>
        <p:spPr>
          <a:xfrm>
            <a:off x="735013" y="503238"/>
            <a:ext cx="3444875" cy="17637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" name="Google Shape;21;p5"/>
          <p:cNvSpPr/>
          <p:nvPr>
            <p:ph idx="2" type="pic"/>
          </p:nvPr>
        </p:nvSpPr>
        <p:spPr>
          <a:xfrm>
            <a:off x="4540250" y="1087438"/>
            <a:ext cx="5407025" cy="5370512"/>
          </a:xfrm>
          <a:prstGeom prst="rect">
            <a:avLst/>
          </a:prstGeom>
          <a:noFill/>
          <a:ln>
            <a:noFill/>
          </a:ln>
        </p:spPr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735013" y="2266950"/>
            <a:ext cx="3444875" cy="42005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" name="Google Shape;23;p5"/>
          <p:cNvSpPr txBox="1"/>
          <p:nvPr>
            <p:ph idx="12" type="sldNum"/>
          </p:nvPr>
        </p:nvSpPr>
        <p:spPr>
          <a:xfrm>
            <a:off x="9542462" y="6891337"/>
            <a:ext cx="344487" cy="325437"/>
          </a:xfrm>
          <a:prstGeom prst="rect">
            <a:avLst/>
          </a:prstGeom>
          <a:noFill/>
          <a:ln>
            <a:noFill/>
          </a:ln>
        </p:spPr>
        <p:txBody>
          <a:bodyPr anchorCtr="0" anchor="t" bIns="52125" lIns="52125" spcFirstLastPara="1" rIns="52125" wrap="square" tIns="521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Zawartość z podpisem" type="objTx">
  <p:cSld name="OBJECT_WITH_CAPTION_TEXT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/>
          <p:nvPr>
            <p:ph type="title"/>
          </p:nvPr>
        </p:nvSpPr>
        <p:spPr>
          <a:xfrm>
            <a:off x="735013" y="503238"/>
            <a:ext cx="3444875" cy="17637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6"/>
          <p:cNvSpPr txBox="1"/>
          <p:nvPr>
            <p:ph idx="1" type="body"/>
          </p:nvPr>
        </p:nvSpPr>
        <p:spPr>
          <a:xfrm>
            <a:off x="4540250" y="1087438"/>
            <a:ext cx="5407025" cy="53705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»"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" name="Google Shape;27;p6"/>
          <p:cNvSpPr txBox="1"/>
          <p:nvPr>
            <p:ph idx="2" type="body"/>
          </p:nvPr>
        </p:nvSpPr>
        <p:spPr>
          <a:xfrm>
            <a:off x="735013" y="2266950"/>
            <a:ext cx="3444875" cy="42005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9542462" y="6891337"/>
            <a:ext cx="344487" cy="325437"/>
          </a:xfrm>
          <a:prstGeom prst="rect">
            <a:avLst/>
          </a:prstGeom>
          <a:noFill/>
          <a:ln>
            <a:noFill/>
          </a:ln>
        </p:spPr>
        <p:txBody>
          <a:bodyPr anchorCtr="0" anchor="t" bIns="52125" lIns="52125" spcFirstLastPara="1" rIns="52125" wrap="square" tIns="521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usty" type="blank">
  <p:cSld name="BLANK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idx="12" type="sldNum"/>
          </p:nvPr>
        </p:nvSpPr>
        <p:spPr>
          <a:xfrm>
            <a:off x="9542462" y="6891337"/>
            <a:ext cx="344487" cy="325437"/>
          </a:xfrm>
          <a:prstGeom prst="rect">
            <a:avLst/>
          </a:prstGeom>
          <a:noFill/>
          <a:ln>
            <a:noFill/>
          </a:ln>
        </p:spPr>
        <p:txBody>
          <a:bodyPr anchorCtr="0" anchor="t" bIns="52125" lIns="52125" spcFirstLastPara="1" rIns="52125" wrap="square" tIns="521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ylko tytuł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8"/>
          <p:cNvSpPr txBox="1"/>
          <p:nvPr>
            <p:ph type="title"/>
          </p:nvPr>
        </p:nvSpPr>
        <p:spPr>
          <a:xfrm>
            <a:off x="735013" y="401638"/>
            <a:ext cx="9210675" cy="14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" name="Google Shape;33;p8"/>
          <p:cNvSpPr txBox="1"/>
          <p:nvPr>
            <p:ph idx="12" type="sldNum"/>
          </p:nvPr>
        </p:nvSpPr>
        <p:spPr>
          <a:xfrm>
            <a:off x="9542462" y="6891337"/>
            <a:ext cx="344487" cy="325437"/>
          </a:xfrm>
          <a:prstGeom prst="rect">
            <a:avLst/>
          </a:prstGeom>
          <a:noFill/>
          <a:ln>
            <a:noFill/>
          </a:ln>
        </p:spPr>
        <p:txBody>
          <a:bodyPr anchorCtr="0" anchor="t" bIns="52125" lIns="52125" spcFirstLastPara="1" rIns="52125" wrap="square" tIns="521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równanie" type="twoTxTwoObj">
  <p:cSld name="TWO_OBJECTS_WITH_TEX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9"/>
          <p:cNvSpPr txBox="1"/>
          <p:nvPr>
            <p:ph type="title"/>
          </p:nvPr>
        </p:nvSpPr>
        <p:spPr>
          <a:xfrm>
            <a:off x="735013" y="401638"/>
            <a:ext cx="9212262" cy="14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" name="Google Shape;36;p9"/>
          <p:cNvSpPr txBox="1"/>
          <p:nvPr>
            <p:ph idx="1" type="body"/>
          </p:nvPr>
        </p:nvSpPr>
        <p:spPr>
          <a:xfrm>
            <a:off x="735013" y="1852613"/>
            <a:ext cx="4519612" cy="908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" name="Google Shape;37;p9"/>
          <p:cNvSpPr txBox="1"/>
          <p:nvPr>
            <p:ph idx="2" type="body"/>
          </p:nvPr>
        </p:nvSpPr>
        <p:spPr>
          <a:xfrm>
            <a:off x="735013" y="2760663"/>
            <a:ext cx="4519612" cy="40592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57200" lvl="0" marL="457200" marR="0" rtl="0" algn="l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»"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57200" lvl="1" marL="914400" marR="0" rtl="0" algn="l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–"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457200" lvl="2" marL="1371600" marR="0" rtl="0" algn="l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457200" lvl="3" marL="1828800" marR="0" rtl="0" algn="l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–"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457200" lvl="4" marL="2286000" marR="0" rtl="0" algn="l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»"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" name="Google Shape;38;p9"/>
          <p:cNvSpPr txBox="1"/>
          <p:nvPr>
            <p:ph idx="3" type="body"/>
          </p:nvPr>
        </p:nvSpPr>
        <p:spPr>
          <a:xfrm>
            <a:off x="5407025" y="1852613"/>
            <a:ext cx="4540250" cy="908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" name="Google Shape;39;p9"/>
          <p:cNvSpPr txBox="1"/>
          <p:nvPr>
            <p:ph idx="4" type="body"/>
          </p:nvPr>
        </p:nvSpPr>
        <p:spPr>
          <a:xfrm>
            <a:off x="5407025" y="2760663"/>
            <a:ext cx="4540250" cy="40592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57200" lvl="0" marL="457200" marR="0" rtl="0" algn="l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»"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57200" lvl="1" marL="914400" marR="0" rtl="0" algn="l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–"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457200" lvl="2" marL="1371600" marR="0" rtl="0" algn="l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457200" lvl="3" marL="1828800" marR="0" rtl="0" algn="l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–"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457200" lvl="4" marL="2286000" marR="0" rtl="0" algn="l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»"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9542462" y="6891337"/>
            <a:ext cx="344487" cy="325437"/>
          </a:xfrm>
          <a:prstGeom prst="rect">
            <a:avLst/>
          </a:prstGeom>
          <a:noFill/>
          <a:ln>
            <a:noFill/>
          </a:ln>
        </p:spPr>
        <p:txBody>
          <a:bodyPr anchorCtr="0" anchor="t" bIns="52125" lIns="52125" spcFirstLastPara="1" rIns="52125" wrap="square" tIns="521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wa elementy zawartości" type="twoObj">
  <p:cSld name="TWO_OBJECTS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type="title"/>
          </p:nvPr>
        </p:nvSpPr>
        <p:spPr>
          <a:xfrm>
            <a:off x="735013" y="401638"/>
            <a:ext cx="9210675" cy="14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" name="Google Shape;43;p10"/>
          <p:cNvSpPr txBox="1"/>
          <p:nvPr>
            <p:ph idx="1" type="body"/>
          </p:nvPr>
        </p:nvSpPr>
        <p:spPr>
          <a:xfrm>
            <a:off x="735013" y="2011363"/>
            <a:ext cx="4529137" cy="4794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57200" lvl="0" marL="457200" marR="0" rtl="0" algn="l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»"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57200" lvl="1" marL="914400" marR="0" rtl="0" algn="l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–"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457200" lvl="2" marL="1371600" marR="0" rtl="0" algn="l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457200" lvl="3" marL="1828800" marR="0" rtl="0" algn="l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–"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457200" lvl="4" marL="2286000" marR="0" rtl="0" algn="l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»"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" name="Google Shape;44;p10"/>
          <p:cNvSpPr txBox="1"/>
          <p:nvPr>
            <p:ph idx="2" type="body"/>
          </p:nvPr>
        </p:nvSpPr>
        <p:spPr>
          <a:xfrm>
            <a:off x="5416550" y="2011363"/>
            <a:ext cx="4529138" cy="4794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57200" lvl="0" marL="457200" marR="0" rtl="0" algn="l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»"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57200" lvl="1" marL="914400" marR="0" rtl="0" algn="l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–"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457200" lvl="2" marL="1371600" marR="0" rtl="0" algn="l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457200" lvl="3" marL="1828800" marR="0" rtl="0" algn="l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–"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457200" lvl="4" marL="2286000" marR="0" rtl="0" algn="l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»"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" name="Google Shape;45;p10"/>
          <p:cNvSpPr txBox="1"/>
          <p:nvPr>
            <p:ph idx="12" type="sldNum"/>
          </p:nvPr>
        </p:nvSpPr>
        <p:spPr>
          <a:xfrm>
            <a:off x="9542462" y="6891337"/>
            <a:ext cx="344487" cy="325437"/>
          </a:xfrm>
          <a:prstGeom prst="rect">
            <a:avLst/>
          </a:prstGeom>
          <a:noFill/>
          <a:ln>
            <a:noFill/>
          </a:ln>
        </p:spPr>
        <p:txBody>
          <a:bodyPr anchorCtr="0" anchor="t" bIns="52125" lIns="52125" spcFirstLastPara="1" rIns="52125" wrap="square" tIns="521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5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0.xml"/><Relationship Id="rId13" Type="http://schemas.openxmlformats.org/officeDocument/2006/relationships/theme" Target="../theme/theme3.xml"/><Relationship Id="rId12" Type="http://schemas.openxmlformats.org/officeDocument/2006/relationships/slideLayout" Target="../slideLayouts/slideLayout22.xml"/><Relationship Id="rId1" Type="http://schemas.openxmlformats.org/officeDocument/2006/relationships/image" Target="../media/image15.jp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2" type="sldNum"/>
          </p:nvPr>
        </p:nvSpPr>
        <p:spPr>
          <a:xfrm>
            <a:off x="9542462" y="6891337"/>
            <a:ext cx="344487" cy="325437"/>
          </a:xfrm>
          <a:prstGeom prst="rect">
            <a:avLst/>
          </a:prstGeom>
          <a:noFill/>
          <a:ln>
            <a:noFill/>
          </a:ln>
        </p:spPr>
        <p:txBody>
          <a:bodyPr anchorCtr="0" anchor="t" bIns="52125" lIns="52125" spcFirstLastPara="1" rIns="52125" wrap="square" tIns="521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/>
          <p:nvPr>
            <p:ph type="title"/>
          </p:nvPr>
        </p:nvSpPr>
        <p:spPr>
          <a:xfrm>
            <a:off x="801687" y="671512"/>
            <a:ext cx="9085262" cy="1260475"/>
          </a:xfrm>
          <a:prstGeom prst="rect">
            <a:avLst/>
          </a:prstGeom>
          <a:noFill/>
          <a:ln>
            <a:noFill/>
          </a:ln>
        </p:spPr>
        <p:txBody>
          <a:bodyPr anchorCtr="0" anchor="ctr" bIns="52125" lIns="52125" spcFirstLastPara="1" rIns="52125" wrap="square" tIns="5212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" name="Google Shape;56;p13"/>
          <p:cNvSpPr txBox="1"/>
          <p:nvPr>
            <p:ph idx="1" type="body"/>
          </p:nvPr>
        </p:nvSpPr>
        <p:spPr>
          <a:xfrm>
            <a:off x="801687" y="2184400"/>
            <a:ext cx="9085262" cy="4538662"/>
          </a:xfrm>
          <a:prstGeom prst="rect">
            <a:avLst/>
          </a:prstGeom>
          <a:noFill/>
          <a:ln>
            <a:noFill/>
          </a:ln>
        </p:spPr>
        <p:txBody>
          <a:bodyPr anchorCtr="0" anchor="t" bIns="52125" lIns="52125" spcFirstLastPara="1" rIns="52125" wrap="square" tIns="52125">
            <a:noAutofit/>
          </a:bodyPr>
          <a:lstStyle>
            <a:lvl1pPr indent="-457200" lvl="0" marL="457200" marR="0" rtl="0" algn="l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»"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57200" lvl="1" marL="914400" marR="0" rtl="0" algn="l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–"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457200" lvl="2" marL="1371600" marR="0" rtl="0" algn="l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457200" lvl="3" marL="1828800" marR="0" rtl="0" algn="l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–"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457200" lvl="4" marL="2286000" marR="0" rtl="0" algn="l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»"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" name="Google Shape;57;p13"/>
          <p:cNvSpPr txBox="1"/>
          <p:nvPr>
            <p:ph idx="12" type="sldNum"/>
          </p:nvPr>
        </p:nvSpPr>
        <p:spPr>
          <a:xfrm>
            <a:off x="9542462" y="6891337"/>
            <a:ext cx="344487" cy="325437"/>
          </a:xfrm>
          <a:prstGeom prst="rect">
            <a:avLst/>
          </a:prstGeom>
          <a:noFill/>
          <a:ln>
            <a:noFill/>
          </a:ln>
        </p:spPr>
        <p:txBody>
          <a:bodyPr anchorCtr="0" anchor="t" bIns="52125" lIns="52125" spcFirstLastPara="1" rIns="52125" wrap="square" tIns="521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Relationship Id="rId4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5" Type="http://schemas.openxmlformats.org/officeDocument/2006/relationships/image" Target="../media/image11.png"/><Relationship Id="rId6" Type="http://schemas.openxmlformats.org/officeDocument/2006/relationships/image" Target="../media/image7.png"/><Relationship Id="rId7" Type="http://schemas.openxmlformats.org/officeDocument/2006/relationships/image" Target="../media/image14.png"/><Relationship Id="rId8" Type="http://schemas.openxmlformats.org/officeDocument/2006/relationships/image" Target="../media/image1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0.png"/><Relationship Id="rId4" Type="http://schemas.openxmlformats.org/officeDocument/2006/relationships/image" Target="../media/image1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9.png"/><Relationship Id="rId4" Type="http://schemas.openxmlformats.org/officeDocument/2006/relationships/image" Target="../media/image21.png"/><Relationship Id="rId5" Type="http://schemas.openxmlformats.org/officeDocument/2006/relationships/image" Target="../media/image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7.png"/><Relationship Id="rId4" Type="http://schemas.openxmlformats.org/officeDocument/2006/relationships/image" Target="../media/image22.png"/><Relationship Id="rId5" Type="http://schemas.openxmlformats.org/officeDocument/2006/relationships/image" Target="../media/image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6.png"/><Relationship Id="rId4" Type="http://schemas.openxmlformats.org/officeDocument/2006/relationships/image" Target="../media/image18.png"/><Relationship Id="rId5" Type="http://schemas.openxmlformats.org/officeDocument/2006/relationships/image" Target="../media/image2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4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5"/>
          <p:cNvSpPr txBox="1"/>
          <p:nvPr/>
        </p:nvSpPr>
        <p:spPr>
          <a:xfrm>
            <a:off x="1851050" y="1828800"/>
            <a:ext cx="71934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000">
                <a:solidFill>
                  <a:schemeClr val="dk1"/>
                </a:solidFill>
              </a:rPr>
              <a:t>Zaprojektowanie i zaimplementowanie algorytmu do rozpoznawania koloru samochodów osobowych</a:t>
            </a:r>
            <a:endParaRPr sz="3000"/>
          </a:p>
        </p:txBody>
      </p:sp>
      <p:sp>
        <p:nvSpPr>
          <p:cNvPr id="110" name="Google Shape;110;p25"/>
          <p:cNvSpPr txBox="1"/>
          <p:nvPr/>
        </p:nvSpPr>
        <p:spPr>
          <a:xfrm>
            <a:off x="1884400" y="5600175"/>
            <a:ext cx="1651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600"/>
              <a:buFont typeface="Arial"/>
              <a:buNone/>
            </a:pPr>
            <a:r>
              <a:rPr lang="en-US" sz="1600">
                <a:solidFill>
                  <a:srgbClr val="808080"/>
                </a:solidFill>
              </a:rPr>
              <a:t>25.03.2022 r.</a:t>
            </a:r>
            <a:endParaRPr/>
          </a:p>
        </p:txBody>
      </p:sp>
      <p:sp>
        <p:nvSpPr>
          <p:cNvPr id="111" name="Google Shape;111;p25"/>
          <p:cNvSpPr txBox="1"/>
          <p:nvPr/>
        </p:nvSpPr>
        <p:spPr>
          <a:xfrm>
            <a:off x="1851062" y="5938887"/>
            <a:ext cx="6173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Akademia Górniczo-Hutnicza im. Stanisława Staszica w Krakowie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rPr>
              <a:t>AGH University of Science and Technology</a:t>
            </a:r>
            <a:endParaRPr/>
          </a:p>
        </p:txBody>
      </p:sp>
      <p:sp>
        <p:nvSpPr>
          <p:cNvPr id="112" name="Google Shape;112;p25"/>
          <p:cNvSpPr txBox="1"/>
          <p:nvPr/>
        </p:nvSpPr>
        <p:spPr>
          <a:xfrm>
            <a:off x="1851050" y="4985875"/>
            <a:ext cx="1663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Krzysztof Król</a:t>
            </a:r>
            <a:endParaRPr sz="1600"/>
          </a:p>
        </p:txBody>
      </p:sp>
      <p:sp>
        <p:nvSpPr>
          <p:cNvPr id="113" name="Google Shape;113;p25"/>
          <p:cNvSpPr txBox="1"/>
          <p:nvPr/>
        </p:nvSpPr>
        <p:spPr>
          <a:xfrm>
            <a:off x="1836750" y="5266100"/>
            <a:ext cx="2618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Promotor: Michał Grega</a:t>
            </a:r>
            <a:endParaRPr sz="1600"/>
          </a:p>
        </p:txBody>
      </p:sp>
      <p:sp>
        <p:nvSpPr>
          <p:cNvPr id="114" name="Google Shape;114;p25"/>
          <p:cNvSpPr txBox="1"/>
          <p:nvPr>
            <p:ph idx="12" type="sldNum"/>
          </p:nvPr>
        </p:nvSpPr>
        <p:spPr>
          <a:xfrm>
            <a:off x="9367069" y="6662725"/>
            <a:ext cx="519900" cy="325500"/>
          </a:xfrm>
          <a:prstGeom prst="rect">
            <a:avLst/>
          </a:prstGeom>
        </p:spPr>
        <p:txBody>
          <a:bodyPr anchorCtr="0" anchor="t" bIns="52125" lIns="52125" spcFirstLastPara="1" rIns="52125" wrap="square" tIns="52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/20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4"/>
          <p:cNvSpPr txBox="1"/>
          <p:nvPr/>
        </p:nvSpPr>
        <p:spPr>
          <a:xfrm>
            <a:off x="1077250" y="1290300"/>
            <a:ext cx="78381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Zbiór danych jest nieidealny z wielu powodów: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Błąd ludzki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Jakość zdjęcia (rozmycie, prześwietlenie)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Różnokolorowe karoserie aut, naklejki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Warunki atmosferyczne, brud, kurz i inne naloty</a:t>
            </a:r>
            <a:endParaRPr sz="1800"/>
          </a:p>
        </p:txBody>
      </p:sp>
      <p:sp>
        <p:nvSpPr>
          <p:cNvPr id="181" name="Google Shape;181;p34"/>
          <p:cNvSpPr txBox="1"/>
          <p:nvPr/>
        </p:nvSpPr>
        <p:spPr>
          <a:xfrm>
            <a:off x="4442875" y="643800"/>
            <a:ext cx="17193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/>
              <a:t>Dane</a:t>
            </a:r>
            <a:endParaRPr sz="3600"/>
          </a:p>
        </p:txBody>
      </p:sp>
      <p:sp>
        <p:nvSpPr>
          <p:cNvPr id="182" name="Google Shape;182;p34"/>
          <p:cNvSpPr txBox="1"/>
          <p:nvPr/>
        </p:nvSpPr>
        <p:spPr>
          <a:xfrm>
            <a:off x="1077250" y="2808850"/>
            <a:ext cx="8305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/>
              <a:t>Dlatego zbiór </a:t>
            </a:r>
            <a:r>
              <a:rPr lang="en-US" sz="1800"/>
              <a:t>został </a:t>
            </a:r>
            <a:r>
              <a:rPr lang="en-US" sz="1700"/>
              <a:t>manualnie “</a:t>
            </a:r>
            <a:r>
              <a:rPr b="1" lang="en-US" sz="1700"/>
              <a:t>wyczyszczony</a:t>
            </a:r>
            <a:r>
              <a:rPr lang="en-US" sz="1700"/>
              <a:t>”, a co za tym idzie - pomniejszony.</a:t>
            </a:r>
            <a:endParaRPr sz="1700"/>
          </a:p>
        </p:txBody>
      </p:sp>
      <p:pic>
        <p:nvPicPr>
          <p:cNvPr id="183" name="Google Shape;18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5075" y="3416700"/>
            <a:ext cx="8450561" cy="14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5075" y="5389200"/>
            <a:ext cx="8450549" cy="1394526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34"/>
          <p:cNvSpPr/>
          <p:nvPr/>
        </p:nvSpPr>
        <p:spPr>
          <a:xfrm>
            <a:off x="5052175" y="4832688"/>
            <a:ext cx="500700" cy="5169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34"/>
          <p:cNvSpPr txBox="1"/>
          <p:nvPr/>
        </p:nvSpPr>
        <p:spPr>
          <a:xfrm rot="1000617">
            <a:off x="6858872" y="1398014"/>
            <a:ext cx="3250106" cy="135447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600">
                <a:solidFill>
                  <a:srgbClr val="FF0000"/>
                </a:solidFill>
              </a:rPr>
              <a:t>-58% !</a:t>
            </a:r>
            <a:endParaRPr b="1" sz="7600">
              <a:solidFill>
                <a:srgbClr val="FF0000"/>
              </a:solidFill>
            </a:endParaRPr>
          </a:p>
        </p:txBody>
      </p:sp>
      <p:sp>
        <p:nvSpPr>
          <p:cNvPr id="187" name="Google Shape;187;p34"/>
          <p:cNvSpPr txBox="1"/>
          <p:nvPr>
            <p:ph idx="12" type="sldNum"/>
          </p:nvPr>
        </p:nvSpPr>
        <p:spPr>
          <a:xfrm>
            <a:off x="9261376" y="6662725"/>
            <a:ext cx="625500" cy="325500"/>
          </a:xfrm>
          <a:prstGeom prst="rect">
            <a:avLst/>
          </a:prstGeom>
        </p:spPr>
        <p:txBody>
          <a:bodyPr anchorCtr="0" anchor="t" bIns="52125" lIns="52125" spcFirstLastPara="1" rIns="52125" wrap="square" tIns="52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/20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5"/>
          <p:cNvSpPr txBox="1"/>
          <p:nvPr/>
        </p:nvSpPr>
        <p:spPr>
          <a:xfrm>
            <a:off x="3075325" y="764600"/>
            <a:ext cx="4635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/>
              <a:t>Problematyczne dane</a:t>
            </a:r>
            <a:endParaRPr sz="3600"/>
          </a:p>
        </p:txBody>
      </p:sp>
      <p:sp>
        <p:nvSpPr>
          <p:cNvPr id="193" name="Google Shape;193;p35"/>
          <p:cNvSpPr txBox="1"/>
          <p:nvPr>
            <p:ph idx="12" type="sldNum"/>
          </p:nvPr>
        </p:nvSpPr>
        <p:spPr>
          <a:xfrm>
            <a:off x="9261376" y="6662725"/>
            <a:ext cx="625500" cy="325500"/>
          </a:xfrm>
          <a:prstGeom prst="rect">
            <a:avLst/>
          </a:prstGeom>
        </p:spPr>
        <p:txBody>
          <a:bodyPr anchorCtr="0" anchor="t" bIns="52125" lIns="52125" spcFirstLastPara="1" rIns="52125" wrap="square" tIns="52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/20</a:t>
            </a:r>
            <a:endParaRPr/>
          </a:p>
        </p:txBody>
      </p:sp>
      <p:pic>
        <p:nvPicPr>
          <p:cNvPr id="194" name="Google Shape;19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662" y="1616625"/>
            <a:ext cx="10088325" cy="442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6"/>
          <p:cNvSpPr txBox="1"/>
          <p:nvPr>
            <p:ph type="title"/>
          </p:nvPr>
        </p:nvSpPr>
        <p:spPr>
          <a:xfrm>
            <a:off x="1551975" y="552200"/>
            <a:ext cx="8688300" cy="1621500"/>
          </a:xfrm>
          <a:prstGeom prst="rect">
            <a:avLst/>
          </a:prstGeom>
        </p:spPr>
        <p:txBody>
          <a:bodyPr anchorCtr="0" anchor="ctr" bIns="52125" lIns="52125" spcFirstLastPara="1" rIns="52125" wrap="square" tIns="5212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333333"/>
                </a:solidFill>
                <a:highlight>
                  <a:srgbClr val="FFFFFF"/>
                </a:highlight>
              </a:rPr>
              <a:t>Czołowa dziesiątka najpopularniejszych kolorów samochodów osobowych:</a:t>
            </a:r>
            <a:endParaRPr sz="3200"/>
          </a:p>
        </p:txBody>
      </p:sp>
      <p:sp>
        <p:nvSpPr>
          <p:cNvPr id="200" name="Google Shape;200;p36"/>
          <p:cNvSpPr txBox="1"/>
          <p:nvPr>
            <p:ph idx="1" type="body"/>
          </p:nvPr>
        </p:nvSpPr>
        <p:spPr>
          <a:xfrm>
            <a:off x="1605500" y="2173700"/>
            <a:ext cx="4334700" cy="4538700"/>
          </a:xfrm>
          <a:prstGeom prst="rect">
            <a:avLst/>
          </a:prstGeom>
        </p:spPr>
        <p:txBody>
          <a:bodyPr anchorCtr="0" anchor="t" bIns="52125" lIns="52125" spcFirstLastPara="1" rIns="52125" wrap="square" tIns="52125">
            <a:noAutofit/>
          </a:bodyPr>
          <a:lstStyle/>
          <a:p>
            <a:pPr indent="-390525" lvl="0" marL="457200" rtl="0" algn="l">
              <a:spcBef>
                <a:spcPts val="800"/>
              </a:spcBef>
              <a:spcAft>
                <a:spcPts val="0"/>
              </a:spcAft>
              <a:buClr>
                <a:srgbClr val="333333"/>
              </a:buClr>
              <a:buSzPts val="2550"/>
              <a:buAutoNum type="arabicPeriod"/>
            </a:pPr>
            <a:r>
              <a:rPr lang="en-US" sz="2550">
                <a:solidFill>
                  <a:srgbClr val="333333"/>
                </a:solidFill>
                <a:highlight>
                  <a:srgbClr val="FFFFFF"/>
                </a:highlight>
              </a:rPr>
              <a:t>Srebrny – 25%</a:t>
            </a:r>
            <a:endParaRPr sz="255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-390525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550"/>
              <a:buAutoNum type="arabicPeriod"/>
            </a:pPr>
            <a:r>
              <a:rPr lang="en-US" sz="2550">
                <a:solidFill>
                  <a:srgbClr val="333333"/>
                </a:solidFill>
                <a:highlight>
                  <a:srgbClr val="FFFFFF"/>
                </a:highlight>
              </a:rPr>
              <a:t>Czarny – 23%</a:t>
            </a:r>
            <a:endParaRPr sz="255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-390525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550"/>
              <a:buAutoNum type="arabicPeriod"/>
            </a:pPr>
            <a:r>
              <a:rPr lang="en-US" sz="2550">
                <a:solidFill>
                  <a:srgbClr val="333333"/>
                </a:solidFill>
                <a:highlight>
                  <a:srgbClr val="FFFFFF"/>
                </a:highlight>
              </a:rPr>
              <a:t>Biały – 16%</a:t>
            </a:r>
            <a:endParaRPr sz="255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-390525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550"/>
              <a:buAutoNum type="arabicPeriod"/>
            </a:pPr>
            <a:r>
              <a:rPr lang="en-US" sz="2550">
                <a:solidFill>
                  <a:srgbClr val="333333"/>
                </a:solidFill>
                <a:highlight>
                  <a:srgbClr val="FFFFFF"/>
                </a:highlight>
              </a:rPr>
              <a:t>Szary – 13%</a:t>
            </a:r>
            <a:endParaRPr sz="255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-390525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550"/>
              <a:buAutoNum type="arabicPeriod"/>
            </a:pPr>
            <a:r>
              <a:rPr lang="en-US" sz="2550">
                <a:solidFill>
                  <a:srgbClr val="333333"/>
                </a:solidFill>
                <a:highlight>
                  <a:srgbClr val="FFFFFF"/>
                </a:highlight>
              </a:rPr>
              <a:t>Niebieski – 9%</a:t>
            </a:r>
            <a:endParaRPr sz="255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-390525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550"/>
              <a:buAutoNum type="arabicPeriod"/>
            </a:pPr>
            <a:r>
              <a:rPr lang="en-US" sz="2550">
                <a:solidFill>
                  <a:srgbClr val="333333"/>
                </a:solidFill>
                <a:highlight>
                  <a:srgbClr val="FFFFFF"/>
                </a:highlight>
              </a:rPr>
              <a:t>Czerwony – 8%</a:t>
            </a:r>
            <a:endParaRPr sz="255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-390525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550"/>
              <a:buAutoNum type="arabicPeriod"/>
            </a:pPr>
            <a:r>
              <a:rPr lang="en-US" sz="2550">
                <a:solidFill>
                  <a:srgbClr val="333333"/>
                </a:solidFill>
                <a:highlight>
                  <a:srgbClr val="FFFFFF"/>
                </a:highlight>
              </a:rPr>
              <a:t>Brązowy i beżowy – 4%</a:t>
            </a:r>
            <a:endParaRPr sz="255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-390525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550"/>
              <a:buAutoNum type="arabicPeriod"/>
            </a:pPr>
            <a:r>
              <a:rPr lang="en-US" sz="2550">
                <a:solidFill>
                  <a:srgbClr val="333333"/>
                </a:solidFill>
                <a:highlight>
                  <a:srgbClr val="FFFFFF"/>
                </a:highlight>
              </a:rPr>
              <a:t>Zielony – 1%</a:t>
            </a:r>
            <a:endParaRPr sz="255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-390525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550"/>
              <a:buAutoNum type="arabicPeriod"/>
            </a:pPr>
            <a:r>
              <a:rPr lang="en-US" sz="2550">
                <a:solidFill>
                  <a:srgbClr val="333333"/>
                </a:solidFill>
                <a:highlight>
                  <a:srgbClr val="FFFFFF"/>
                </a:highlight>
              </a:rPr>
              <a:t>Żółty i złoty – 1%</a:t>
            </a:r>
            <a:endParaRPr sz="255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-390525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550"/>
              <a:buAutoNum type="arabicPeriod"/>
            </a:pPr>
            <a:r>
              <a:rPr lang="en-US" sz="2550">
                <a:solidFill>
                  <a:srgbClr val="333333"/>
                </a:solidFill>
                <a:highlight>
                  <a:srgbClr val="FFFFFF"/>
                </a:highlight>
              </a:rPr>
              <a:t>Inne – poniżej 1%</a:t>
            </a:r>
            <a:endParaRPr sz="5100"/>
          </a:p>
        </p:txBody>
      </p:sp>
      <p:sp>
        <p:nvSpPr>
          <p:cNvPr id="201" name="Google Shape;201;p36"/>
          <p:cNvSpPr txBox="1"/>
          <p:nvPr>
            <p:ph idx="12" type="sldNum"/>
          </p:nvPr>
        </p:nvSpPr>
        <p:spPr>
          <a:xfrm>
            <a:off x="9217414" y="6662725"/>
            <a:ext cx="669300" cy="325500"/>
          </a:xfrm>
          <a:prstGeom prst="rect">
            <a:avLst/>
          </a:prstGeom>
        </p:spPr>
        <p:txBody>
          <a:bodyPr anchorCtr="0" anchor="t" bIns="52125" lIns="52125" spcFirstLastPara="1" rIns="52125" wrap="square" tIns="52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/20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7"/>
          <p:cNvSpPr txBox="1"/>
          <p:nvPr>
            <p:ph type="title"/>
          </p:nvPr>
        </p:nvSpPr>
        <p:spPr>
          <a:xfrm>
            <a:off x="1551975" y="552200"/>
            <a:ext cx="8688300" cy="1621500"/>
          </a:xfrm>
          <a:prstGeom prst="rect">
            <a:avLst/>
          </a:prstGeom>
        </p:spPr>
        <p:txBody>
          <a:bodyPr anchorCtr="0" anchor="ctr" bIns="52125" lIns="52125" spcFirstLastPara="1" rIns="52125" wrap="square" tIns="5212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333333"/>
                </a:solidFill>
                <a:highlight>
                  <a:srgbClr val="FFFFFF"/>
                </a:highlight>
              </a:rPr>
              <a:t>Czołowa dziesiątka najpopularniejszych kolorów samochodów osobowych:</a:t>
            </a:r>
            <a:endParaRPr sz="3200"/>
          </a:p>
        </p:txBody>
      </p:sp>
      <p:sp>
        <p:nvSpPr>
          <p:cNvPr id="207" name="Google Shape;207;p37"/>
          <p:cNvSpPr txBox="1"/>
          <p:nvPr>
            <p:ph idx="1" type="body"/>
          </p:nvPr>
        </p:nvSpPr>
        <p:spPr>
          <a:xfrm>
            <a:off x="1605500" y="2173700"/>
            <a:ext cx="4420500" cy="4538700"/>
          </a:xfrm>
          <a:prstGeom prst="rect">
            <a:avLst/>
          </a:prstGeom>
        </p:spPr>
        <p:txBody>
          <a:bodyPr anchorCtr="0" anchor="t" bIns="52125" lIns="52125" spcFirstLastPara="1" rIns="52125" wrap="square" tIns="52125">
            <a:noAutofit/>
          </a:bodyPr>
          <a:lstStyle/>
          <a:p>
            <a:pPr indent="-390525" lvl="0" marL="457200" rtl="0" algn="l">
              <a:spcBef>
                <a:spcPts val="800"/>
              </a:spcBef>
              <a:spcAft>
                <a:spcPts val="0"/>
              </a:spcAft>
              <a:buClr>
                <a:srgbClr val="333333"/>
              </a:buClr>
              <a:buSzPts val="2550"/>
              <a:buAutoNum type="arabicPeriod"/>
            </a:pPr>
            <a:r>
              <a:rPr lang="en-US" sz="2550">
                <a:solidFill>
                  <a:srgbClr val="333333"/>
                </a:solidFill>
                <a:highlight>
                  <a:srgbClr val="FF9900"/>
                </a:highlight>
              </a:rPr>
              <a:t>Srebrny</a:t>
            </a:r>
            <a:r>
              <a:rPr lang="en-US" sz="2550">
                <a:solidFill>
                  <a:srgbClr val="333333"/>
                </a:solidFill>
                <a:highlight>
                  <a:srgbClr val="FFFFFF"/>
                </a:highlight>
              </a:rPr>
              <a:t> – 25%</a:t>
            </a:r>
            <a:endParaRPr sz="255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-390525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550"/>
              <a:buAutoNum type="arabicPeriod"/>
            </a:pPr>
            <a:r>
              <a:rPr lang="en-US" sz="2550">
                <a:solidFill>
                  <a:srgbClr val="333333"/>
                </a:solidFill>
                <a:highlight>
                  <a:srgbClr val="00FF00"/>
                </a:highlight>
              </a:rPr>
              <a:t>Czarny</a:t>
            </a:r>
            <a:r>
              <a:rPr lang="en-US" sz="2550">
                <a:solidFill>
                  <a:srgbClr val="333333"/>
                </a:solidFill>
                <a:highlight>
                  <a:srgbClr val="FFFFFF"/>
                </a:highlight>
              </a:rPr>
              <a:t> – 23%</a:t>
            </a:r>
            <a:endParaRPr sz="255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-390525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550"/>
              <a:buAutoNum type="arabicPeriod"/>
            </a:pPr>
            <a:r>
              <a:rPr lang="en-US" sz="2550">
                <a:solidFill>
                  <a:srgbClr val="333333"/>
                </a:solidFill>
                <a:highlight>
                  <a:srgbClr val="00FF00"/>
                </a:highlight>
              </a:rPr>
              <a:t>Biały</a:t>
            </a:r>
            <a:r>
              <a:rPr lang="en-US" sz="2550">
                <a:solidFill>
                  <a:srgbClr val="333333"/>
                </a:solidFill>
                <a:highlight>
                  <a:srgbClr val="FFFFFF"/>
                </a:highlight>
              </a:rPr>
              <a:t> – 16%</a:t>
            </a:r>
            <a:endParaRPr sz="255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-390525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550"/>
              <a:buAutoNum type="arabicPeriod"/>
            </a:pPr>
            <a:r>
              <a:rPr lang="en-US" sz="2550">
                <a:solidFill>
                  <a:srgbClr val="333333"/>
                </a:solidFill>
                <a:highlight>
                  <a:srgbClr val="FF9900"/>
                </a:highlight>
              </a:rPr>
              <a:t>Szary</a:t>
            </a:r>
            <a:r>
              <a:rPr lang="en-US" sz="2550">
                <a:solidFill>
                  <a:srgbClr val="333333"/>
                </a:solidFill>
                <a:highlight>
                  <a:srgbClr val="FFFFFF"/>
                </a:highlight>
              </a:rPr>
              <a:t> – 13%</a:t>
            </a:r>
            <a:endParaRPr sz="255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-390525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550"/>
              <a:buAutoNum type="arabicPeriod"/>
            </a:pPr>
            <a:r>
              <a:rPr lang="en-US" sz="2550">
                <a:solidFill>
                  <a:srgbClr val="333333"/>
                </a:solidFill>
                <a:highlight>
                  <a:srgbClr val="00FF00"/>
                </a:highlight>
              </a:rPr>
              <a:t>Niebieski</a:t>
            </a:r>
            <a:r>
              <a:rPr lang="en-US" sz="2550">
                <a:solidFill>
                  <a:srgbClr val="333333"/>
                </a:solidFill>
                <a:highlight>
                  <a:srgbClr val="FFFFFF"/>
                </a:highlight>
              </a:rPr>
              <a:t> – 9%</a:t>
            </a:r>
            <a:endParaRPr sz="255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-390525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550"/>
              <a:buAutoNum type="arabicPeriod"/>
            </a:pPr>
            <a:r>
              <a:rPr lang="en-US" sz="2550">
                <a:solidFill>
                  <a:srgbClr val="333333"/>
                </a:solidFill>
                <a:highlight>
                  <a:srgbClr val="00FF00"/>
                </a:highlight>
              </a:rPr>
              <a:t>Czerwony</a:t>
            </a:r>
            <a:r>
              <a:rPr lang="en-US" sz="2550">
                <a:solidFill>
                  <a:srgbClr val="333333"/>
                </a:solidFill>
                <a:highlight>
                  <a:srgbClr val="FFFFFF"/>
                </a:highlight>
              </a:rPr>
              <a:t> – 8%</a:t>
            </a:r>
            <a:endParaRPr sz="255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-390525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550"/>
              <a:buAutoNum type="arabicPeriod"/>
            </a:pPr>
            <a:r>
              <a:rPr lang="en-US" sz="2550">
                <a:solidFill>
                  <a:srgbClr val="333333"/>
                </a:solidFill>
                <a:highlight>
                  <a:srgbClr val="FFFFFF"/>
                </a:highlight>
              </a:rPr>
              <a:t>Brązowy i beżowy – 4%</a:t>
            </a:r>
            <a:endParaRPr sz="255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-390525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550"/>
              <a:buAutoNum type="arabicPeriod"/>
            </a:pPr>
            <a:r>
              <a:rPr lang="en-US" sz="2550">
                <a:solidFill>
                  <a:srgbClr val="333333"/>
                </a:solidFill>
                <a:highlight>
                  <a:srgbClr val="00FF00"/>
                </a:highlight>
              </a:rPr>
              <a:t>Zielony</a:t>
            </a:r>
            <a:r>
              <a:rPr lang="en-US" sz="2550">
                <a:solidFill>
                  <a:srgbClr val="333333"/>
                </a:solidFill>
                <a:highlight>
                  <a:srgbClr val="FFFFFF"/>
                </a:highlight>
              </a:rPr>
              <a:t> – 1%</a:t>
            </a:r>
            <a:endParaRPr sz="255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-390525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550"/>
              <a:buAutoNum type="arabicPeriod"/>
            </a:pPr>
            <a:r>
              <a:rPr lang="en-US" sz="2550">
                <a:solidFill>
                  <a:srgbClr val="333333"/>
                </a:solidFill>
                <a:highlight>
                  <a:srgbClr val="00FF00"/>
                </a:highlight>
              </a:rPr>
              <a:t>Żółty</a:t>
            </a:r>
            <a:r>
              <a:rPr lang="en-US" sz="2550">
                <a:solidFill>
                  <a:srgbClr val="333333"/>
                </a:solidFill>
                <a:highlight>
                  <a:srgbClr val="FFFFFF"/>
                </a:highlight>
              </a:rPr>
              <a:t> i złoty – 1%</a:t>
            </a:r>
            <a:endParaRPr sz="255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-390525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550"/>
              <a:buAutoNum type="arabicPeriod"/>
            </a:pPr>
            <a:r>
              <a:rPr lang="en-US" sz="2550">
                <a:solidFill>
                  <a:srgbClr val="333333"/>
                </a:solidFill>
                <a:highlight>
                  <a:srgbClr val="FFFFFF"/>
                </a:highlight>
              </a:rPr>
              <a:t>Inne – poniżej 1%</a:t>
            </a:r>
            <a:endParaRPr sz="5100"/>
          </a:p>
        </p:txBody>
      </p:sp>
      <p:sp>
        <p:nvSpPr>
          <p:cNvPr id="208" name="Google Shape;208;p37"/>
          <p:cNvSpPr txBox="1"/>
          <p:nvPr/>
        </p:nvSpPr>
        <p:spPr>
          <a:xfrm>
            <a:off x="5886825" y="3724700"/>
            <a:ext cx="31470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/>
              <a:t>≈ </a:t>
            </a:r>
            <a:r>
              <a:rPr lang="en-US" sz="3300">
                <a:solidFill>
                  <a:srgbClr val="FF0000"/>
                </a:solidFill>
              </a:rPr>
              <a:t>93%</a:t>
            </a:r>
            <a:r>
              <a:rPr lang="en-US" sz="3300"/>
              <a:t> pokrycia </a:t>
            </a:r>
            <a:endParaRPr sz="3300"/>
          </a:p>
        </p:txBody>
      </p:sp>
      <p:sp>
        <p:nvSpPr>
          <p:cNvPr id="209" name="Google Shape;209;p37"/>
          <p:cNvSpPr txBox="1"/>
          <p:nvPr>
            <p:ph idx="12" type="sldNum"/>
          </p:nvPr>
        </p:nvSpPr>
        <p:spPr>
          <a:xfrm>
            <a:off x="9217414" y="6662725"/>
            <a:ext cx="669300" cy="325500"/>
          </a:xfrm>
          <a:prstGeom prst="rect">
            <a:avLst/>
          </a:prstGeom>
        </p:spPr>
        <p:txBody>
          <a:bodyPr anchorCtr="0" anchor="t" bIns="52125" lIns="52125" spcFirstLastPara="1" rIns="52125" wrap="square" tIns="52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/20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8"/>
          <p:cNvSpPr txBox="1"/>
          <p:nvPr>
            <p:ph type="title"/>
          </p:nvPr>
        </p:nvSpPr>
        <p:spPr>
          <a:xfrm>
            <a:off x="801687" y="671512"/>
            <a:ext cx="9085200" cy="1260600"/>
          </a:xfrm>
          <a:prstGeom prst="rect">
            <a:avLst/>
          </a:prstGeom>
        </p:spPr>
        <p:txBody>
          <a:bodyPr anchorCtr="0" anchor="ctr" bIns="52125" lIns="52125" spcFirstLastPara="1" rIns="52125" wrap="square" tIns="52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Podstawa działania algorytmu</a:t>
            </a:r>
            <a:endParaRPr/>
          </a:p>
        </p:txBody>
      </p:sp>
      <p:sp>
        <p:nvSpPr>
          <p:cNvPr id="215" name="Google Shape;215;p38"/>
          <p:cNvSpPr txBox="1"/>
          <p:nvPr>
            <p:ph idx="12" type="sldNum"/>
          </p:nvPr>
        </p:nvSpPr>
        <p:spPr>
          <a:xfrm>
            <a:off x="9247340" y="6662725"/>
            <a:ext cx="639600" cy="325500"/>
          </a:xfrm>
          <a:prstGeom prst="rect">
            <a:avLst/>
          </a:prstGeom>
        </p:spPr>
        <p:txBody>
          <a:bodyPr anchorCtr="0" anchor="t" bIns="52125" lIns="52125" spcFirstLastPara="1" rIns="52125" wrap="square" tIns="52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/20</a:t>
            </a:r>
            <a:endParaRPr/>
          </a:p>
        </p:txBody>
      </p:sp>
      <p:sp>
        <p:nvSpPr>
          <p:cNvPr id="216" name="Google Shape;216;p38"/>
          <p:cNvSpPr txBox="1"/>
          <p:nvPr/>
        </p:nvSpPr>
        <p:spPr>
          <a:xfrm>
            <a:off x="801675" y="1977000"/>
            <a:ext cx="9879000" cy="48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lang="en-US" sz="3000"/>
              <a:t>Wykrycie i lokalizacja samochodów</a:t>
            </a:r>
            <a:endParaRPr sz="30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lang="en-US" sz="3000"/>
              <a:t>Wycięcie i s</a:t>
            </a:r>
            <a:r>
              <a:rPr lang="en-US" sz="3000"/>
              <a:t>kalowanie obrazu</a:t>
            </a:r>
            <a:endParaRPr sz="30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lang="en-US" sz="3000"/>
              <a:t>Wyodrębnienie cech znaczących (histogramy kolorów)</a:t>
            </a:r>
            <a:endParaRPr sz="30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lang="en-US" sz="3000"/>
              <a:t>Wytrenowanie modelu MLP</a:t>
            </a:r>
            <a:endParaRPr sz="30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lang="en-US" sz="3000"/>
              <a:t>Generalizacja na podstawie nowych </a:t>
            </a:r>
            <a:r>
              <a:rPr lang="en-US" sz="3000">
                <a:solidFill>
                  <a:schemeClr val="dk1"/>
                </a:solidFill>
              </a:rPr>
              <a:t>histogramów</a:t>
            </a:r>
            <a:endParaRPr sz="30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lang="en-US" sz="3000"/>
              <a:t>Wizualizacja</a:t>
            </a:r>
            <a:endParaRPr sz="30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9"/>
          <p:cNvSpPr txBox="1"/>
          <p:nvPr>
            <p:ph type="title"/>
          </p:nvPr>
        </p:nvSpPr>
        <p:spPr>
          <a:xfrm>
            <a:off x="801687" y="671512"/>
            <a:ext cx="9085200" cy="1260600"/>
          </a:xfrm>
          <a:prstGeom prst="rect">
            <a:avLst/>
          </a:prstGeom>
        </p:spPr>
        <p:txBody>
          <a:bodyPr anchorCtr="0" anchor="ctr" bIns="52125" lIns="52125" spcFirstLastPara="1" rIns="52125" wrap="square" tIns="52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Użyte technologie</a:t>
            </a:r>
            <a:endParaRPr/>
          </a:p>
        </p:txBody>
      </p:sp>
      <p:pic>
        <p:nvPicPr>
          <p:cNvPr id="222" name="Google Shape;22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8675" y="2269000"/>
            <a:ext cx="2211050" cy="221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44462" y="1766051"/>
            <a:ext cx="3191775" cy="1718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39"/>
          <p:cNvPicPr preferRelativeResize="0"/>
          <p:nvPr/>
        </p:nvPicPr>
        <p:blipFill rotWithShape="1">
          <a:blip r:embed="rId5">
            <a:alphaModFix/>
          </a:blip>
          <a:srcRect b="0" l="-1550" r="1549" t="0"/>
          <a:stretch/>
        </p:blipFill>
        <p:spPr>
          <a:xfrm>
            <a:off x="5340350" y="4940462"/>
            <a:ext cx="4251270" cy="171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80949" y="2186688"/>
            <a:ext cx="2029101" cy="2499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3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56349" y="4768187"/>
            <a:ext cx="4584000" cy="206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3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945188" y="3657249"/>
            <a:ext cx="2790299" cy="1481775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39"/>
          <p:cNvSpPr txBox="1"/>
          <p:nvPr>
            <p:ph idx="12" type="sldNum"/>
          </p:nvPr>
        </p:nvSpPr>
        <p:spPr>
          <a:xfrm>
            <a:off x="9217427" y="6662725"/>
            <a:ext cx="669600" cy="325500"/>
          </a:xfrm>
          <a:prstGeom prst="rect">
            <a:avLst/>
          </a:prstGeom>
        </p:spPr>
        <p:txBody>
          <a:bodyPr anchorCtr="0" anchor="t" bIns="52125" lIns="52125" spcFirstLastPara="1" rIns="52125" wrap="square" tIns="52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/20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0"/>
          <p:cNvSpPr txBox="1"/>
          <p:nvPr>
            <p:ph type="title"/>
          </p:nvPr>
        </p:nvSpPr>
        <p:spPr>
          <a:xfrm>
            <a:off x="801687" y="671512"/>
            <a:ext cx="9085200" cy="1260600"/>
          </a:xfrm>
          <a:prstGeom prst="rect">
            <a:avLst/>
          </a:prstGeom>
        </p:spPr>
        <p:txBody>
          <a:bodyPr anchorCtr="0" anchor="ctr" bIns="52125" lIns="52125" spcFirstLastPara="1" rIns="52125" wrap="square" tIns="52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Wykrywanie samochodu</a:t>
            </a:r>
            <a:endParaRPr/>
          </a:p>
        </p:txBody>
      </p:sp>
      <p:sp>
        <p:nvSpPr>
          <p:cNvPr id="234" name="Google Shape;234;p40"/>
          <p:cNvSpPr txBox="1"/>
          <p:nvPr>
            <p:ph idx="1" type="body"/>
          </p:nvPr>
        </p:nvSpPr>
        <p:spPr>
          <a:xfrm>
            <a:off x="378725" y="2261400"/>
            <a:ext cx="5020800" cy="4538700"/>
          </a:xfrm>
          <a:prstGeom prst="rect">
            <a:avLst/>
          </a:prstGeom>
        </p:spPr>
        <p:txBody>
          <a:bodyPr anchorCtr="0" anchor="t" bIns="52125" lIns="52125" spcFirstLastPara="1" rIns="52125" wrap="square" tIns="5212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3200"/>
              <a:t>YOLO (you only look once) system pozwalający na wykrywanie obiektów z wysoką dokładnością w krótkim czasie (w tym aut)</a:t>
            </a:r>
            <a:endParaRPr sz="3200"/>
          </a:p>
        </p:txBody>
      </p:sp>
      <p:pic>
        <p:nvPicPr>
          <p:cNvPr id="235" name="Google Shape;23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9525" y="2316375"/>
            <a:ext cx="5020725" cy="3794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15438" y="5004324"/>
            <a:ext cx="2790299" cy="1481775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40"/>
          <p:cNvSpPr txBox="1"/>
          <p:nvPr>
            <p:ph idx="12" type="sldNum"/>
          </p:nvPr>
        </p:nvSpPr>
        <p:spPr>
          <a:xfrm>
            <a:off x="9142611" y="6662725"/>
            <a:ext cx="744300" cy="325500"/>
          </a:xfrm>
          <a:prstGeom prst="rect">
            <a:avLst/>
          </a:prstGeom>
        </p:spPr>
        <p:txBody>
          <a:bodyPr anchorCtr="0" anchor="t" bIns="52125" lIns="52125" spcFirstLastPara="1" rIns="52125" wrap="square" tIns="52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/17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41"/>
          <p:cNvSpPr txBox="1"/>
          <p:nvPr>
            <p:ph type="title"/>
          </p:nvPr>
        </p:nvSpPr>
        <p:spPr>
          <a:xfrm>
            <a:off x="801687" y="671512"/>
            <a:ext cx="9085200" cy="1260600"/>
          </a:xfrm>
          <a:prstGeom prst="rect">
            <a:avLst/>
          </a:prstGeom>
        </p:spPr>
        <p:txBody>
          <a:bodyPr anchorCtr="0" anchor="ctr" bIns="52125" lIns="52125" spcFirstLastPara="1" rIns="52125" wrap="square" tIns="52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chemeClr val="dk1"/>
                </a:solidFill>
              </a:rPr>
              <a:t>Wyodrębnienie cech znaczących</a:t>
            </a:r>
            <a:endParaRPr/>
          </a:p>
        </p:txBody>
      </p:sp>
      <p:pic>
        <p:nvPicPr>
          <p:cNvPr id="243" name="Google Shape;243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58348" y="2531950"/>
            <a:ext cx="5333175" cy="3322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4298" y="2191273"/>
            <a:ext cx="3828025" cy="4003876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41"/>
          <p:cNvSpPr txBox="1"/>
          <p:nvPr>
            <p:ph idx="12" type="sldNum"/>
          </p:nvPr>
        </p:nvSpPr>
        <p:spPr>
          <a:xfrm>
            <a:off x="9202463" y="6662725"/>
            <a:ext cx="684300" cy="325500"/>
          </a:xfrm>
          <a:prstGeom prst="rect">
            <a:avLst/>
          </a:prstGeom>
        </p:spPr>
        <p:txBody>
          <a:bodyPr anchorCtr="0" anchor="t" bIns="52125" lIns="52125" spcFirstLastPara="1" rIns="52125" wrap="square" tIns="52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/20</a:t>
            </a:r>
            <a:endParaRPr/>
          </a:p>
        </p:txBody>
      </p:sp>
      <p:pic>
        <p:nvPicPr>
          <p:cNvPr id="246" name="Google Shape;246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02503" y="5675250"/>
            <a:ext cx="1066026" cy="1312974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41"/>
          <p:cNvSpPr/>
          <p:nvPr/>
        </p:nvSpPr>
        <p:spPr>
          <a:xfrm>
            <a:off x="4369113" y="4030200"/>
            <a:ext cx="720300" cy="325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42"/>
          <p:cNvSpPr txBox="1"/>
          <p:nvPr>
            <p:ph type="title"/>
          </p:nvPr>
        </p:nvSpPr>
        <p:spPr>
          <a:xfrm>
            <a:off x="801687" y="671512"/>
            <a:ext cx="9085200" cy="1260600"/>
          </a:xfrm>
          <a:prstGeom prst="rect">
            <a:avLst/>
          </a:prstGeom>
        </p:spPr>
        <p:txBody>
          <a:bodyPr anchorCtr="0" anchor="ctr" bIns="52125" lIns="52125" spcFirstLastPara="1" rIns="52125" wrap="square" tIns="52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Parametry modelu</a:t>
            </a:r>
            <a:endParaRPr/>
          </a:p>
        </p:txBody>
      </p:sp>
      <p:sp>
        <p:nvSpPr>
          <p:cNvPr id="253" name="Google Shape;253;p42"/>
          <p:cNvSpPr txBox="1"/>
          <p:nvPr>
            <p:ph idx="12" type="sldNum"/>
          </p:nvPr>
        </p:nvSpPr>
        <p:spPr>
          <a:xfrm>
            <a:off x="9247340" y="6662725"/>
            <a:ext cx="639600" cy="325500"/>
          </a:xfrm>
          <a:prstGeom prst="rect">
            <a:avLst/>
          </a:prstGeom>
        </p:spPr>
        <p:txBody>
          <a:bodyPr anchorCtr="0" anchor="t" bIns="52125" lIns="52125" spcFirstLastPara="1" rIns="52125" wrap="square" tIns="52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/20</a:t>
            </a:r>
            <a:endParaRPr/>
          </a:p>
        </p:txBody>
      </p:sp>
      <p:sp>
        <p:nvSpPr>
          <p:cNvPr id="254" name="Google Shape;254;p42"/>
          <p:cNvSpPr txBox="1"/>
          <p:nvPr/>
        </p:nvSpPr>
        <p:spPr>
          <a:xfrm>
            <a:off x="637950" y="1877100"/>
            <a:ext cx="94374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Aby </a:t>
            </a:r>
            <a:r>
              <a:rPr lang="en-US" sz="2400"/>
              <a:t>odnaleźć</a:t>
            </a:r>
            <a:r>
              <a:rPr lang="en-US" sz="2400"/>
              <a:t> parametry modelu najbliższe optymalnym, użyte zostało wyszukiwanie macierzowe parametrów (z ang. grid search).</a:t>
            </a:r>
            <a:endParaRPr sz="2400"/>
          </a:p>
        </p:txBody>
      </p:sp>
      <p:sp>
        <p:nvSpPr>
          <p:cNvPr id="255" name="Google Shape;255;p42"/>
          <p:cNvSpPr txBox="1"/>
          <p:nvPr/>
        </p:nvSpPr>
        <p:spPr>
          <a:xfrm>
            <a:off x="637950" y="2800500"/>
            <a:ext cx="94374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To automatyczny proces trenowania i walidacji modelu z różnymi parametrami z ich zadanej przestrzeni.</a:t>
            </a:r>
            <a:endParaRPr sz="2400"/>
          </a:p>
        </p:txBody>
      </p:sp>
      <p:pic>
        <p:nvPicPr>
          <p:cNvPr id="256" name="Google Shape;256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73175" y="4287200"/>
            <a:ext cx="3813775" cy="197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3700" y="3889998"/>
            <a:ext cx="4434325" cy="277272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42"/>
          <p:cNvSpPr/>
          <p:nvPr/>
        </p:nvSpPr>
        <p:spPr>
          <a:xfrm>
            <a:off x="5214751" y="5113613"/>
            <a:ext cx="791700" cy="325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9" name="Google Shape;259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28025" y="840100"/>
            <a:ext cx="1715301" cy="92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3"/>
          <p:cNvSpPr txBox="1"/>
          <p:nvPr>
            <p:ph type="title"/>
          </p:nvPr>
        </p:nvSpPr>
        <p:spPr>
          <a:xfrm>
            <a:off x="797762" y="557537"/>
            <a:ext cx="9085200" cy="1260600"/>
          </a:xfrm>
          <a:prstGeom prst="rect">
            <a:avLst/>
          </a:prstGeom>
        </p:spPr>
        <p:txBody>
          <a:bodyPr anchorCtr="0" anchor="ctr" bIns="52125" lIns="52125" spcFirstLastPara="1" rIns="52125" wrap="square" tIns="52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Wynik działania programu</a:t>
            </a:r>
            <a:endParaRPr/>
          </a:p>
        </p:txBody>
      </p:sp>
      <p:pic>
        <p:nvPicPr>
          <p:cNvPr id="265" name="Google Shape;265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8925" y="4059854"/>
            <a:ext cx="4000689" cy="26606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8925" y="1705700"/>
            <a:ext cx="4000689" cy="2354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71618" y="1627875"/>
            <a:ext cx="4958032" cy="509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1050" y="4018564"/>
            <a:ext cx="4220568" cy="2701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1050" y="1627888"/>
            <a:ext cx="4220567" cy="2390676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43"/>
          <p:cNvSpPr txBox="1"/>
          <p:nvPr>
            <p:ph idx="12" type="sldNum"/>
          </p:nvPr>
        </p:nvSpPr>
        <p:spPr>
          <a:xfrm>
            <a:off x="8978006" y="6662725"/>
            <a:ext cx="908700" cy="325500"/>
          </a:xfrm>
          <a:prstGeom prst="rect">
            <a:avLst/>
          </a:prstGeom>
        </p:spPr>
        <p:txBody>
          <a:bodyPr anchorCtr="0" anchor="t" bIns="52125" lIns="52125" spcFirstLastPara="1" rIns="52125" wrap="square" tIns="52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/20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6"/>
          <p:cNvSpPr txBox="1"/>
          <p:nvPr>
            <p:ph type="title"/>
          </p:nvPr>
        </p:nvSpPr>
        <p:spPr>
          <a:xfrm>
            <a:off x="801687" y="671512"/>
            <a:ext cx="9085200" cy="1260600"/>
          </a:xfrm>
          <a:prstGeom prst="rect">
            <a:avLst/>
          </a:prstGeom>
        </p:spPr>
        <p:txBody>
          <a:bodyPr anchorCtr="0" anchor="ctr" bIns="52125" lIns="52125" spcFirstLastPara="1" rIns="52125" wrap="square" tIns="52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Potencjalne problemy</a:t>
            </a:r>
            <a:endParaRPr/>
          </a:p>
        </p:txBody>
      </p:sp>
      <p:sp>
        <p:nvSpPr>
          <p:cNvPr id="120" name="Google Shape;120;p26"/>
          <p:cNvSpPr txBox="1"/>
          <p:nvPr>
            <p:ph idx="1" type="body"/>
          </p:nvPr>
        </p:nvSpPr>
        <p:spPr>
          <a:xfrm>
            <a:off x="797750" y="1932100"/>
            <a:ext cx="9085200" cy="4794000"/>
          </a:xfrm>
          <a:prstGeom prst="rect">
            <a:avLst/>
          </a:prstGeom>
        </p:spPr>
        <p:txBody>
          <a:bodyPr anchorCtr="0" anchor="t" bIns="52125" lIns="52125" spcFirstLastPara="1" rIns="52125" wrap="square" tIns="52125">
            <a:noAutofit/>
          </a:bodyPr>
          <a:lstStyle/>
          <a:p>
            <a:pPr indent="-304800" lvl="0" marL="45720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-US" sz="3000" u="sng">
                <a:solidFill>
                  <a:schemeClr val="dk1"/>
                </a:solidFill>
              </a:rPr>
              <a:t>Poprawa bezpieczeństwa ruchu drogowego</a:t>
            </a:r>
            <a:endParaRPr sz="3000" u="sng">
              <a:solidFill>
                <a:schemeClr val="dk1"/>
              </a:solidFill>
            </a:endParaRPr>
          </a:p>
          <a:p>
            <a:pPr indent="-330200" lvl="1" marL="91440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en-US" sz="2400" u="sng">
                <a:solidFill>
                  <a:schemeClr val="dk1"/>
                </a:solidFill>
              </a:rPr>
              <a:t>Pewniejsza identyfikacja uczestników ruchu nie stosujących się do przepisów</a:t>
            </a:r>
            <a:endParaRPr sz="2400" u="sng">
              <a:solidFill>
                <a:schemeClr val="dk1"/>
              </a:solidFill>
            </a:endParaRPr>
          </a:p>
          <a:p>
            <a:pPr indent="-330200" lvl="1" marL="91440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en-US" sz="2400">
                <a:solidFill>
                  <a:schemeClr val="dk1"/>
                </a:solidFill>
              </a:rPr>
              <a:t>Aktywna pomoc organom ścigania</a:t>
            </a:r>
            <a:endParaRPr sz="2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 sz="3000">
                <a:solidFill>
                  <a:schemeClr val="dk1"/>
                </a:solidFill>
              </a:rPr>
              <a:t>Zautomatyzowanie pomiarów statystycznych</a:t>
            </a:r>
            <a:endParaRPr sz="30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 sz="3000">
                <a:solidFill>
                  <a:schemeClr val="dk1"/>
                </a:solidFill>
              </a:rPr>
              <a:t>Zastąpienie obecnych, podobnych rozwiązań</a:t>
            </a:r>
            <a:endParaRPr sz="3000">
              <a:solidFill>
                <a:schemeClr val="dk1"/>
              </a:solidFill>
            </a:endParaRPr>
          </a:p>
          <a:p>
            <a:pPr indent="-330200" lvl="1" marL="91440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en-US" sz="2400">
                <a:solidFill>
                  <a:schemeClr val="dk1"/>
                </a:solidFill>
              </a:rPr>
              <a:t>Wysoki koszt profesjonalnych rozwiązań </a:t>
            </a:r>
            <a:endParaRPr sz="2400">
              <a:solidFill>
                <a:schemeClr val="dk1"/>
              </a:solidFill>
            </a:endParaRPr>
          </a:p>
          <a:p>
            <a:pPr indent="-336550" lvl="1" marL="91440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Char char="○"/>
            </a:pPr>
            <a:r>
              <a:rPr lang="en-US" sz="2400">
                <a:solidFill>
                  <a:schemeClr val="dk1"/>
                </a:solidFill>
              </a:rPr>
              <a:t>Dostępność kodu na podstawie otwartego źródła</a:t>
            </a:r>
            <a:endParaRPr sz="30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-US" sz="3000">
                <a:solidFill>
                  <a:schemeClr val="dk1"/>
                </a:solidFill>
              </a:rPr>
              <a:t>Optymalizacja wyszukiwarek pod kątem wyceny aut na podstawie koloru na portalach e-commerce</a:t>
            </a:r>
            <a:endParaRPr sz="3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3000" u="sng">
              <a:solidFill>
                <a:schemeClr val="dk1"/>
              </a:solidFill>
            </a:endParaRPr>
          </a:p>
        </p:txBody>
      </p:sp>
      <p:sp>
        <p:nvSpPr>
          <p:cNvPr id="121" name="Google Shape;121;p26"/>
          <p:cNvSpPr txBox="1"/>
          <p:nvPr>
            <p:ph idx="12" type="sldNum"/>
          </p:nvPr>
        </p:nvSpPr>
        <p:spPr>
          <a:xfrm>
            <a:off x="9277266" y="6662725"/>
            <a:ext cx="609600" cy="325500"/>
          </a:xfrm>
          <a:prstGeom prst="rect">
            <a:avLst/>
          </a:prstGeom>
        </p:spPr>
        <p:txBody>
          <a:bodyPr anchorCtr="0" anchor="t" bIns="52125" lIns="52125" spcFirstLastPara="1" rIns="52125" wrap="square" tIns="52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/20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8350" y="1638300"/>
            <a:ext cx="9144000" cy="5024425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44"/>
          <p:cNvSpPr txBox="1"/>
          <p:nvPr>
            <p:ph type="title"/>
          </p:nvPr>
        </p:nvSpPr>
        <p:spPr>
          <a:xfrm>
            <a:off x="797762" y="557562"/>
            <a:ext cx="9085200" cy="1260600"/>
          </a:xfrm>
          <a:prstGeom prst="rect">
            <a:avLst/>
          </a:prstGeom>
        </p:spPr>
        <p:txBody>
          <a:bodyPr anchorCtr="0" anchor="ctr" bIns="52125" lIns="52125" spcFirstLastPara="1" rIns="52125" wrap="square" tIns="52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Wynik działania programu</a:t>
            </a:r>
            <a:endParaRPr/>
          </a:p>
        </p:txBody>
      </p:sp>
      <p:sp>
        <p:nvSpPr>
          <p:cNvPr id="277" name="Google Shape;277;p44"/>
          <p:cNvSpPr txBox="1"/>
          <p:nvPr>
            <p:ph idx="12" type="sldNum"/>
          </p:nvPr>
        </p:nvSpPr>
        <p:spPr>
          <a:xfrm>
            <a:off x="9262315" y="6662725"/>
            <a:ext cx="624600" cy="325500"/>
          </a:xfrm>
          <a:prstGeom prst="rect">
            <a:avLst/>
          </a:prstGeom>
        </p:spPr>
        <p:txBody>
          <a:bodyPr anchorCtr="0" anchor="t" bIns="52125" lIns="52125" spcFirstLastPara="1" rIns="52125" wrap="square" tIns="52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/20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7"/>
          <p:cNvSpPr txBox="1"/>
          <p:nvPr>
            <p:ph type="title"/>
          </p:nvPr>
        </p:nvSpPr>
        <p:spPr>
          <a:xfrm>
            <a:off x="801687" y="671512"/>
            <a:ext cx="9085200" cy="1260600"/>
          </a:xfrm>
          <a:prstGeom prst="rect">
            <a:avLst/>
          </a:prstGeom>
        </p:spPr>
        <p:txBody>
          <a:bodyPr anchorCtr="0" anchor="ctr" bIns="52125" lIns="52125" spcFirstLastPara="1" rIns="52125" wrap="square" tIns="52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Potencjalne problemy</a:t>
            </a:r>
            <a:endParaRPr/>
          </a:p>
        </p:txBody>
      </p:sp>
      <p:sp>
        <p:nvSpPr>
          <p:cNvPr id="127" name="Google Shape;127;p27"/>
          <p:cNvSpPr txBox="1"/>
          <p:nvPr>
            <p:ph idx="1" type="body"/>
          </p:nvPr>
        </p:nvSpPr>
        <p:spPr>
          <a:xfrm>
            <a:off x="797750" y="1932100"/>
            <a:ext cx="9085200" cy="4794000"/>
          </a:xfrm>
          <a:prstGeom prst="rect">
            <a:avLst/>
          </a:prstGeom>
        </p:spPr>
        <p:txBody>
          <a:bodyPr anchorCtr="0" anchor="t" bIns="52125" lIns="52125" spcFirstLastPara="1" rIns="52125" wrap="square" tIns="52125">
            <a:noAutofit/>
          </a:bodyPr>
          <a:lstStyle/>
          <a:p>
            <a:pPr indent="-304800" lvl="0" marL="45720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-US" sz="3000" u="sng">
                <a:solidFill>
                  <a:schemeClr val="dk1"/>
                </a:solidFill>
              </a:rPr>
              <a:t>Poprawa bezpieczeństwa ruchu drogowego</a:t>
            </a:r>
            <a:endParaRPr sz="3000" u="sng">
              <a:solidFill>
                <a:schemeClr val="dk1"/>
              </a:solidFill>
            </a:endParaRPr>
          </a:p>
          <a:p>
            <a:pPr indent="-330200" lvl="1" marL="91440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en-US" sz="2400">
                <a:solidFill>
                  <a:schemeClr val="dk1"/>
                </a:solidFill>
              </a:rPr>
              <a:t>Pewniejsza identyfikacja uczestników ruchu nie stosujących się do przepisów</a:t>
            </a:r>
            <a:endParaRPr sz="2400">
              <a:solidFill>
                <a:schemeClr val="dk1"/>
              </a:solidFill>
            </a:endParaRPr>
          </a:p>
          <a:p>
            <a:pPr indent="-330200" lvl="1" marL="91440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en-US" sz="2400" u="sng">
                <a:solidFill>
                  <a:schemeClr val="dk1"/>
                </a:solidFill>
              </a:rPr>
              <a:t>Aktywna pomoc organom ścigania</a:t>
            </a:r>
            <a:endParaRPr sz="2400" u="sng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 sz="3000">
                <a:solidFill>
                  <a:schemeClr val="dk1"/>
                </a:solidFill>
              </a:rPr>
              <a:t>Zautomatyzowanie pomiarów statystycznych</a:t>
            </a:r>
            <a:endParaRPr sz="30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 sz="3000">
                <a:solidFill>
                  <a:schemeClr val="dk1"/>
                </a:solidFill>
              </a:rPr>
              <a:t>Zastąpienie obecnych, podobnych rozwiązań</a:t>
            </a:r>
            <a:endParaRPr sz="3000">
              <a:solidFill>
                <a:schemeClr val="dk1"/>
              </a:solidFill>
            </a:endParaRPr>
          </a:p>
          <a:p>
            <a:pPr indent="-330200" lvl="1" marL="91440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en-US" sz="2400">
                <a:solidFill>
                  <a:schemeClr val="dk1"/>
                </a:solidFill>
              </a:rPr>
              <a:t>Wysoki koszt profesjonalnych rozwiązań </a:t>
            </a:r>
            <a:endParaRPr sz="2400">
              <a:solidFill>
                <a:schemeClr val="dk1"/>
              </a:solidFill>
            </a:endParaRPr>
          </a:p>
          <a:p>
            <a:pPr indent="-336550" lvl="1" marL="91440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Char char="○"/>
            </a:pPr>
            <a:r>
              <a:rPr lang="en-US" sz="2400">
                <a:solidFill>
                  <a:schemeClr val="dk1"/>
                </a:solidFill>
              </a:rPr>
              <a:t>Dostępność kodu na podstawie otwartego źródła</a:t>
            </a:r>
            <a:endParaRPr sz="30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-US" sz="3000">
                <a:solidFill>
                  <a:schemeClr val="dk1"/>
                </a:solidFill>
              </a:rPr>
              <a:t>Optymalizacja wyszukiwarek pod kątem wyceny aut na podstawie koloru na portalach e-commerce</a:t>
            </a:r>
            <a:endParaRPr sz="3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3000" u="sng">
              <a:solidFill>
                <a:schemeClr val="dk1"/>
              </a:solidFill>
            </a:endParaRPr>
          </a:p>
        </p:txBody>
      </p:sp>
      <p:sp>
        <p:nvSpPr>
          <p:cNvPr id="128" name="Google Shape;128;p27"/>
          <p:cNvSpPr txBox="1"/>
          <p:nvPr>
            <p:ph idx="12" type="sldNum"/>
          </p:nvPr>
        </p:nvSpPr>
        <p:spPr>
          <a:xfrm>
            <a:off x="9157562" y="6662725"/>
            <a:ext cx="729300" cy="351600"/>
          </a:xfrm>
          <a:prstGeom prst="rect">
            <a:avLst/>
          </a:prstGeom>
        </p:spPr>
        <p:txBody>
          <a:bodyPr anchorCtr="0" anchor="t" bIns="52125" lIns="52125" spcFirstLastPara="1" rIns="52125" wrap="square" tIns="521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/20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8"/>
          <p:cNvSpPr txBox="1"/>
          <p:nvPr>
            <p:ph type="title"/>
          </p:nvPr>
        </p:nvSpPr>
        <p:spPr>
          <a:xfrm>
            <a:off x="801687" y="671512"/>
            <a:ext cx="9085200" cy="1260600"/>
          </a:xfrm>
          <a:prstGeom prst="rect">
            <a:avLst/>
          </a:prstGeom>
        </p:spPr>
        <p:txBody>
          <a:bodyPr anchorCtr="0" anchor="ctr" bIns="52125" lIns="52125" spcFirstLastPara="1" rIns="52125" wrap="square" tIns="52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Potencjalne problemy</a:t>
            </a:r>
            <a:endParaRPr/>
          </a:p>
        </p:txBody>
      </p:sp>
      <p:sp>
        <p:nvSpPr>
          <p:cNvPr id="134" name="Google Shape;134;p28"/>
          <p:cNvSpPr txBox="1"/>
          <p:nvPr>
            <p:ph idx="1" type="body"/>
          </p:nvPr>
        </p:nvSpPr>
        <p:spPr>
          <a:xfrm>
            <a:off x="797750" y="1932100"/>
            <a:ext cx="9085200" cy="4794000"/>
          </a:xfrm>
          <a:prstGeom prst="rect">
            <a:avLst/>
          </a:prstGeom>
        </p:spPr>
        <p:txBody>
          <a:bodyPr anchorCtr="0" anchor="t" bIns="52125" lIns="52125" spcFirstLastPara="1" rIns="52125" wrap="square" tIns="52125">
            <a:noAutofit/>
          </a:bodyPr>
          <a:lstStyle/>
          <a:p>
            <a:pPr indent="-304800" lvl="0" marL="45720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-US" sz="3000">
                <a:solidFill>
                  <a:schemeClr val="dk1"/>
                </a:solidFill>
              </a:rPr>
              <a:t>Poprawa bezpieczeństwa ruchu drogowego</a:t>
            </a:r>
            <a:endParaRPr sz="3000">
              <a:solidFill>
                <a:schemeClr val="dk1"/>
              </a:solidFill>
            </a:endParaRPr>
          </a:p>
          <a:p>
            <a:pPr indent="-330200" lvl="1" marL="91440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en-US" sz="2400">
                <a:solidFill>
                  <a:schemeClr val="dk1"/>
                </a:solidFill>
              </a:rPr>
              <a:t>Pewniejsza identyfikacja uczestników ruchu nie stosujących się do przepisów</a:t>
            </a:r>
            <a:endParaRPr sz="2400">
              <a:solidFill>
                <a:schemeClr val="dk1"/>
              </a:solidFill>
            </a:endParaRPr>
          </a:p>
          <a:p>
            <a:pPr indent="-330200" lvl="1" marL="91440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en-US" sz="2400">
                <a:solidFill>
                  <a:schemeClr val="dk1"/>
                </a:solidFill>
              </a:rPr>
              <a:t>Aktywna pomoc organom ścigania</a:t>
            </a:r>
            <a:endParaRPr sz="2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 sz="3000" u="sng">
                <a:solidFill>
                  <a:schemeClr val="dk1"/>
                </a:solidFill>
              </a:rPr>
              <a:t>Zautomatyzowanie pomiarów statystycznych</a:t>
            </a:r>
            <a:endParaRPr sz="3000" u="sng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 sz="3000">
                <a:solidFill>
                  <a:schemeClr val="dk1"/>
                </a:solidFill>
              </a:rPr>
              <a:t>Zastąpienie obecnych, podobnych rozwiązań</a:t>
            </a:r>
            <a:endParaRPr sz="3000">
              <a:solidFill>
                <a:schemeClr val="dk1"/>
              </a:solidFill>
            </a:endParaRPr>
          </a:p>
          <a:p>
            <a:pPr indent="-330200" lvl="1" marL="91440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en-US" sz="2400">
                <a:solidFill>
                  <a:schemeClr val="dk1"/>
                </a:solidFill>
              </a:rPr>
              <a:t>Wysoki koszt profesjonalnych rozwiązań </a:t>
            </a:r>
            <a:endParaRPr sz="2400">
              <a:solidFill>
                <a:schemeClr val="dk1"/>
              </a:solidFill>
            </a:endParaRPr>
          </a:p>
          <a:p>
            <a:pPr indent="-336550" lvl="1" marL="91440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Char char="○"/>
            </a:pPr>
            <a:r>
              <a:rPr lang="en-US" sz="2400">
                <a:solidFill>
                  <a:schemeClr val="dk1"/>
                </a:solidFill>
              </a:rPr>
              <a:t>Dostępność kodu na podstawie otwartego źródła</a:t>
            </a:r>
            <a:endParaRPr sz="30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-US" sz="3000">
                <a:solidFill>
                  <a:schemeClr val="dk1"/>
                </a:solidFill>
              </a:rPr>
              <a:t>Optymalizacja wyszukiwarek pod kątem wyceny aut na podstawie koloru na portalach e-commerce</a:t>
            </a:r>
            <a:endParaRPr sz="3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</a:endParaRPr>
          </a:p>
        </p:txBody>
      </p:sp>
      <p:sp>
        <p:nvSpPr>
          <p:cNvPr id="135" name="Google Shape;135;p28"/>
          <p:cNvSpPr txBox="1"/>
          <p:nvPr>
            <p:ph idx="12" type="sldNum"/>
          </p:nvPr>
        </p:nvSpPr>
        <p:spPr>
          <a:xfrm>
            <a:off x="9187488" y="6662725"/>
            <a:ext cx="699300" cy="325500"/>
          </a:xfrm>
          <a:prstGeom prst="rect">
            <a:avLst/>
          </a:prstGeom>
        </p:spPr>
        <p:txBody>
          <a:bodyPr anchorCtr="0" anchor="t" bIns="52125" lIns="52125" spcFirstLastPara="1" rIns="52125" wrap="square" tIns="52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/20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9"/>
          <p:cNvSpPr txBox="1"/>
          <p:nvPr>
            <p:ph type="title"/>
          </p:nvPr>
        </p:nvSpPr>
        <p:spPr>
          <a:xfrm>
            <a:off x="801687" y="671512"/>
            <a:ext cx="9085200" cy="1260600"/>
          </a:xfrm>
          <a:prstGeom prst="rect">
            <a:avLst/>
          </a:prstGeom>
        </p:spPr>
        <p:txBody>
          <a:bodyPr anchorCtr="0" anchor="ctr" bIns="52125" lIns="52125" spcFirstLastPara="1" rIns="52125" wrap="square" tIns="52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Potencjalne problemy</a:t>
            </a:r>
            <a:endParaRPr/>
          </a:p>
        </p:txBody>
      </p:sp>
      <p:sp>
        <p:nvSpPr>
          <p:cNvPr id="141" name="Google Shape;141;p29"/>
          <p:cNvSpPr txBox="1"/>
          <p:nvPr>
            <p:ph idx="1" type="body"/>
          </p:nvPr>
        </p:nvSpPr>
        <p:spPr>
          <a:xfrm>
            <a:off x="797750" y="1932100"/>
            <a:ext cx="9085200" cy="4794000"/>
          </a:xfrm>
          <a:prstGeom prst="rect">
            <a:avLst/>
          </a:prstGeom>
        </p:spPr>
        <p:txBody>
          <a:bodyPr anchorCtr="0" anchor="t" bIns="52125" lIns="52125" spcFirstLastPara="1" rIns="52125" wrap="square" tIns="52125">
            <a:noAutofit/>
          </a:bodyPr>
          <a:lstStyle/>
          <a:p>
            <a:pPr indent="-304800" lvl="0" marL="45720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-US" sz="3000">
                <a:solidFill>
                  <a:schemeClr val="dk1"/>
                </a:solidFill>
              </a:rPr>
              <a:t>Poprawa bezpieczeństwa ruchu drogowego</a:t>
            </a:r>
            <a:endParaRPr sz="3000">
              <a:solidFill>
                <a:schemeClr val="dk1"/>
              </a:solidFill>
            </a:endParaRPr>
          </a:p>
          <a:p>
            <a:pPr indent="-330200" lvl="1" marL="91440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en-US" sz="2400">
                <a:solidFill>
                  <a:schemeClr val="dk1"/>
                </a:solidFill>
              </a:rPr>
              <a:t>Pewniejsza identyfikacja uczestników ruchu nie stosujących się do przepisów</a:t>
            </a:r>
            <a:endParaRPr sz="2400">
              <a:solidFill>
                <a:schemeClr val="dk1"/>
              </a:solidFill>
            </a:endParaRPr>
          </a:p>
          <a:p>
            <a:pPr indent="-330200" lvl="1" marL="91440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en-US" sz="2400">
                <a:solidFill>
                  <a:schemeClr val="dk1"/>
                </a:solidFill>
              </a:rPr>
              <a:t>Aktywna pomoc organom ścigania</a:t>
            </a:r>
            <a:endParaRPr sz="2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 sz="3000">
                <a:solidFill>
                  <a:schemeClr val="dk1"/>
                </a:solidFill>
              </a:rPr>
              <a:t>Zautomatyzowanie pomiarów statystycznych</a:t>
            </a:r>
            <a:endParaRPr sz="30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 sz="3000" u="sng">
                <a:solidFill>
                  <a:schemeClr val="dk1"/>
                </a:solidFill>
              </a:rPr>
              <a:t>Zastąpienie obecnych, podobnych rozwiązań</a:t>
            </a:r>
            <a:endParaRPr sz="3000" u="sng">
              <a:solidFill>
                <a:schemeClr val="dk1"/>
              </a:solidFill>
            </a:endParaRPr>
          </a:p>
          <a:p>
            <a:pPr indent="-330200" lvl="1" marL="91440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en-US" sz="2400" u="sng">
                <a:solidFill>
                  <a:schemeClr val="dk1"/>
                </a:solidFill>
              </a:rPr>
              <a:t>Wysoki koszt profesjonalnych rozwiązań </a:t>
            </a:r>
            <a:endParaRPr sz="2400" u="sng">
              <a:solidFill>
                <a:schemeClr val="dk1"/>
              </a:solidFill>
            </a:endParaRPr>
          </a:p>
          <a:p>
            <a:pPr indent="-336550" lvl="1" marL="91440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Char char="○"/>
            </a:pPr>
            <a:r>
              <a:rPr lang="en-US" sz="2400">
                <a:solidFill>
                  <a:schemeClr val="dk1"/>
                </a:solidFill>
              </a:rPr>
              <a:t>Dostępność kodu na podstawie otwartego źródła</a:t>
            </a:r>
            <a:endParaRPr sz="30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-US" sz="3000">
                <a:solidFill>
                  <a:schemeClr val="dk1"/>
                </a:solidFill>
              </a:rPr>
              <a:t>Optymalizacja wyszukiwarek pod kątem wyceny aut na podstawie koloru na portalach e-commerce</a:t>
            </a:r>
            <a:endParaRPr sz="3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</a:endParaRPr>
          </a:p>
        </p:txBody>
      </p:sp>
      <p:sp>
        <p:nvSpPr>
          <p:cNvPr id="142" name="Google Shape;142;p29"/>
          <p:cNvSpPr txBox="1"/>
          <p:nvPr>
            <p:ph idx="12" type="sldNum"/>
          </p:nvPr>
        </p:nvSpPr>
        <p:spPr>
          <a:xfrm>
            <a:off x="9187488" y="6662725"/>
            <a:ext cx="699300" cy="325500"/>
          </a:xfrm>
          <a:prstGeom prst="rect">
            <a:avLst/>
          </a:prstGeom>
        </p:spPr>
        <p:txBody>
          <a:bodyPr anchorCtr="0" anchor="t" bIns="52125" lIns="52125" spcFirstLastPara="1" rIns="52125" wrap="square" tIns="52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/20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0"/>
          <p:cNvSpPr txBox="1"/>
          <p:nvPr>
            <p:ph type="title"/>
          </p:nvPr>
        </p:nvSpPr>
        <p:spPr>
          <a:xfrm>
            <a:off x="801687" y="671512"/>
            <a:ext cx="9085200" cy="1260600"/>
          </a:xfrm>
          <a:prstGeom prst="rect">
            <a:avLst/>
          </a:prstGeom>
        </p:spPr>
        <p:txBody>
          <a:bodyPr anchorCtr="0" anchor="ctr" bIns="52125" lIns="52125" spcFirstLastPara="1" rIns="52125" wrap="square" tIns="52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Potencjalne problemy</a:t>
            </a:r>
            <a:endParaRPr/>
          </a:p>
        </p:txBody>
      </p:sp>
      <p:sp>
        <p:nvSpPr>
          <p:cNvPr id="148" name="Google Shape;148;p30"/>
          <p:cNvSpPr txBox="1"/>
          <p:nvPr>
            <p:ph idx="1" type="body"/>
          </p:nvPr>
        </p:nvSpPr>
        <p:spPr>
          <a:xfrm>
            <a:off x="797750" y="1932100"/>
            <a:ext cx="9085200" cy="4794000"/>
          </a:xfrm>
          <a:prstGeom prst="rect">
            <a:avLst/>
          </a:prstGeom>
        </p:spPr>
        <p:txBody>
          <a:bodyPr anchorCtr="0" anchor="t" bIns="52125" lIns="52125" spcFirstLastPara="1" rIns="52125" wrap="square" tIns="52125">
            <a:noAutofit/>
          </a:bodyPr>
          <a:lstStyle/>
          <a:p>
            <a:pPr indent="-304800" lvl="0" marL="457200" rtl="0" algn="l">
              <a:spcBef>
                <a:spcPts val="800"/>
              </a:spcBef>
              <a:spcAft>
                <a:spcPts val="0"/>
              </a:spcAft>
              <a:buSzPts val="1200"/>
              <a:buChar char="●"/>
            </a:pPr>
            <a:r>
              <a:rPr lang="en-US" sz="3000">
                <a:solidFill>
                  <a:schemeClr val="dk1"/>
                </a:solidFill>
              </a:rPr>
              <a:t>Poprawa bezpieczeństwa ruchu drogowego</a:t>
            </a:r>
            <a:endParaRPr sz="3000">
              <a:solidFill>
                <a:schemeClr val="dk1"/>
              </a:solidFill>
            </a:endParaRPr>
          </a:p>
          <a:p>
            <a:pPr indent="-330200" lvl="1" marL="914400" rtl="0" algn="l">
              <a:spcBef>
                <a:spcPts val="800"/>
              </a:spcBef>
              <a:spcAft>
                <a:spcPts val="0"/>
              </a:spcAft>
              <a:buSzPts val="1600"/>
              <a:buChar char="○"/>
            </a:pPr>
            <a:r>
              <a:rPr lang="en-US" sz="2400">
                <a:solidFill>
                  <a:schemeClr val="dk1"/>
                </a:solidFill>
              </a:rPr>
              <a:t>Pewniejsza identyfikacja uczestników ruchu nie stosujących się do przepisów</a:t>
            </a:r>
            <a:endParaRPr sz="2400">
              <a:solidFill>
                <a:schemeClr val="dk1"/>
              </a:solidFill>
            </a:endParaRPr>
          </a:p>
          <a:p>
            <a:pPr indent="-330200" lvl="1" marL="914400" rtl="0" algn="l">
              <a:spcBef>
                <a:spcPts val="800"/>
              </a:spcBef>
              <a:spcAft>
                <a:spcPts val="0"/>
              </a:spcAft>
              <a:buSzPts val="1600"/>
              <a:buChar char="○"/>
            </a:pPr>
            <a:r>
              <a:rPr lang="en-US" sz="2400"/>
              <a:t>Aktywna pomoc organom ścigania</a:t>
            </a:r>
            <a:endParaRPr sz="2400"/>
          </a:p>
          <a:p>
            <a:pPr indent="-317500" lvl="0" marL="457200" rtl="0" algn="l"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-US" sz="3000"/>
              <a:t>Zautomatyzowanie pomiarów statystycznych</a:t>
            </a:r>
            <a:endParaRPr sz="3000"/>
          </a:p>
          <a:p>
            <a:pPr indent="-317500" lvl="0" marL="457200" rtl="0" algn="l"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-US" sz="3000" u="sng"/>
              <a:t>Zastąpienie obecnych, podobnych rozwiązań</a:t>
            </a:r>
            <a:endParaRPr sz="3000" u="sng"/>
          </a:p>
          <a:p>
            <a:pPr indent="-330200" lvl="1" marL="914400" rtl="0" algn="l">
              <a:spcBef>
                <a:spcPts val="800"/>
              </a:spcBef>
              <a:spcAft>
                <a:spcPts val="0"/>
              </a:spcAft>
              <a:buSzPts val="1600"/>
              <a:buChar char="○"/>
            </a:pPr>
            <a:r>
              <a:rPr lang="en-US" sz="2400"/>
              <a:t>Wysoki koszt profesjonalnych rozwiązań </a:t>
            </a:r>
            <a:endParaRPr sz="2400"/>
          </a:p>
          <a:p>
            <a:pPr indent="-336550" lvl="1" marL="914400" rtl="0" algn="l">
              <a:spcBef>
                <a:spcPts val="800"/>
              </a:spcBef>
              <a:spcAft>
                <a:spcPts val="0"/>
              </a:spcAft>
              <a:buSzPts val="1700"/>
              <a:buChar char="○"/>
            </a:pPr>
            <a:r>
              <a:rPr lang="en-US" sz="2400" u="sng"/>
              <a:t>Dostępność kodu na podstawie otwartego źródła</a:t>
            </a:r>
            <a:endParaRPr sz="3000" u="sng"/>
          </a:p>
          <a:p>
            <a:pPr indent="-323850" lvl="0" marL="457200" rtl="0" algn="l">
              <a:spcBef>
                <a:spcPts val="800"/>
              </a:spcBef>
              <a:spcAft>
                <a:spcPts val="0"/>
              </a:spcAft>
              <a:buSzPts val="1500"/>
              <a:buChar char="●"/>
            </a:pPr>
            <a:r>
              <a:rPr lang="en-US" sz="3000"/>
              <a:t>Optymalizacja</a:t>
            </a:r>
            <a:r>
              <a:rPr lang="en-US" sz="3000"/>
              <a:t> wyszukiwarek pod kątem wyceny aut na podstawie koloru na portalach e-commerce</a:t>
            </a:r>
            <a:endParaRPr sz="3200"/>
          </a:p>
        </p:txBody>
      </p:sp>
      <p:sp>
        <p:nvSpPr>
          <p:cNvPr id="149" name="Google Shape;149;p30"/>
          <p:cNvSpPr txBox="1"/>
          <p:nvPr>
            <p:ph idx="12" type="sldNum"/>
          </p:nvPr>
        </p:nvSpPr>
        <p:spPr>
          <a:xfrm>
            <a:off x="9157562" y="6662725"/>
            <a:ext cx="729300" cy="325500"/>
          </a:xfrm>
          <a:prstGeom prst="rect">
            <a:avLst/>
          </a:prstGeom>
        </p:spPr>
        <p:txBody>
          <a:bodyPr anchorCtr="0" anchor="t" bIns="52125" lIns="52125" spcFirstLastPara="1" rIns="52125" wrap="square" tIns="52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/20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1"/>
          <p:cNvSpPr txBox="1"/>
          <p:nvPr>
            <p:ph type="title"/>
          </p:nvPr>
        </p:nvSpPr>
        <p:spPr>
          <a:xfrm>
            <a:off x="801687" y="671512"/>
            <a:ext cx="9085200" cy="1260600"/>
          </a:xfrm>
          <a:prstGeom prst="rect">
            <a:avLst/>
          </a:prstGeom>
        </p:spPr>
        <p:txBody>
          <a:bodyPr anchorCtr="0" anchor="ctr" bIns="52125" lIns="52125" spcFirstLastPara="1" rIns="52125" wrap="square" tIns="52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Potencjalne problemy</a:t>
            </a:r>
            <a:endParaRPr/>
          </a:p>
        </p:txBody>
      </p:sp>
      <p:sp>
        <p:nvSpPr>
          <p:cNvPr id="155" name="Google Shape;155;p31"/>
          <p:cNvSpPr txBox="1"/>
          <p:nvPr>
            <p:ph idx="1" type="body"/>
          </p:nvPr>
        </p:nvSpPr>
        <p:spPr>
          <a:xfrm>
            <a:off x="797750" y="1857263"/>
            <a:ext cx="9085200" cy="4681800"/>
          </a:xfrm>
          <a:prstGeom prst="rect">
            <a:avLst/>
          </a:prstGeom>
        </p:spPr>
        <p:txBody>
          <a:bodyPr anchorCtr="0" anchor="t" bIns="52125" lIns="52125" spcFirstLastPara="1" rIns="52125" wrap="square" tIns="52125">
            <a:noAutofit/>
          </a:bodyPr>
          <a:lstStyle/>
          <a:p>
            <a:pPr indent="-304800" lvl="0" marL="45720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-US" sz="3000">
                <a:solidFill>
                  <a:schemeClr val="dk1"/>
                </a:solidFill>
              </a:rPr>
              <a:t>Poprawa bezpieczeństwa ruchu drogowego</a:t>
            </a:r>
            <a:endParaRPr sz="3000">
              <a:solidFill>
                <a:schemeClr val="dk1"/>
              </a:solidFill>
            </a:endParaRPr>
          </a:p>
          <a:p>
            <a:pPr indent="-330200" lvl="1" marL="91440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en-US" sz="2400">
                <a:solidFill>
                  <a:schemeClr val="dk1"/>
                </a:solidFill>
              </a:rPr>
              <a:t>Pewniejsza identyfikacja uczestników ruchu nie stosujących się do przepisów</a:t>
            </a:r>
            <a:endParaRPr sz="2400">
              <a:solidFill>
                <a:schemeClr val="dk1"/>
              </a:solidFill>
            </a:endParaRPr>
          </a:p>
          <a:p>
            <a:pPr indent="-330200" lvl="1" marL="91440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en-US" sz="2400">
                <a:solidFill>
                  <a:schemeClr val="dk1"/>
                </a:solidFill>
              </a:rPr>
              <a:t>Aktywna pomoc organom ścigania</a:t>
            </a:r>
            <a:endParaRPr sz="2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 sz="3000">
                <a:solidFill>
                  <a:schemeClr val="dk1"/>
                </a:solidFill>
              </a:rPr>
              <a:t>Zautomatyzowanie pomiarów statystycznych</a:t>
            </a:r>
            <a:endParaRPr sz="30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 sz="3000">
                <a:solidFill>
                  <a:schemeClr val="dk1"/>
                </a:solidFill>
              </a:rPr>
              <a:t>Zastąpienie obecnych, podobnych rozwiązań</a:t>
            </a:r>
            <a:endParaRPr sz="3000">
              <a:solidFill>
                <a:schemeClr val="dk1"/>
              </a:solidFill>
            </a:endParaRPr>
          </a:p>
          <a:p>
            <a:pPr indent="-330200" lvl="1" marL="91440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en-US" sz="2400">
                <a:solidFill>
                  <a:schemeClr val="dk1"/>
                </a:solidFill>
              </a:rPr>
              <a:t>Wysoki koszt profesjonalnych rozwiązań </a:t>
            </a:r>
            <a:endParaRPr sz="2400">
              <a:solidFill>
                <a:schemeClr val="dk1"/>
              </a:solidFill>
            </a:endParaRPr>
          </a:p>
          <a:p>
            <a:pPr indent="-336550" lvl="1" marL="91440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Char char="○"/>
            </a:pPr>
            <a:r>
              <a:rPr lang="en-US" sz="2400">
                <a:solidFill>
                  <a:schemeClr val="dk1"/>
                </a:solidFill>
              </a:rPr>
              <a:t>Dostępność kodu na podstawie otwartego źródła</a:t>
            </a:r>
            <a:endParaRPr sz="30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-US" sz="3000" u="sng">
                <a:solidFill>
                  <a:schemeClr val="dk1"/>
                </a:solidFill>
              </a:rPr>
              <a:t>Optymalizacja wyszukiwarek pod kątem wyceny aut na podstawie koloru na portalach e-commerce</a:t>
            </a:r>
            <a:endParaRPr sz="3200" u="sng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</a:endParaRPr>
          </a:p>
        </p:txBody>
      </p:sp>
      <p:sp>
        <p:nvSpPr>
          <p:cNvPr id="156" name="Google Shape;156;p31"/>
          <p:cNvSpPr txBox="1"/>
          <p:nvPr>
            <p:ph idx="12" type="sldNum"/>
          </p:nvPr>
        </p:nvSpPr>
        <p:spPr>
          <a:xfrm>
            <a:off x="9232389" y="6662725"/>
            <a:ext cx="654600" cy="325500"/>
          </a:xfrm>
          <a:prstGeom prst="rect">
            <a:avLst/>
          </a:prstGeom>
        </p:spPr>
        <p:txBody>
          <a:bodyPr anchorCtr="0" anchor="t" bIns="52125" lIns="52125" spcFirstLastPara="1" rIns="52125" wrap="square" tIns="52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/20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2"/>
          <p:cNvSpPr txBox="1"/>
          <p:nvPr>
            <p:ph type="title"/>
          </p:nvPr>
        </p:nvSpPr>
        <p:spPr>
          <a:xfrm>
            <a:off x="801687" y="671512"/>
            <a:ext cx="9085200" cy="1260600"/>
          </a:xfrm>
          <a:prstGeom prst="rect">
            <a:avLst/>
          </a:prstGeom>
        </p:spPr>
        <p:txBody>
          <a:bodyPr anchorCtr="0" anchor="ctr" bIns="52125" lIns="52125" spcFirstLastPara="1" rIns="52125" wrap="square" tIns="52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Uczenie maszynowe</a:t>
            </a:r>
            <a:endParaRPr/>
          </a:p>
        </p:txBody>
      </p:sp>
      <p:sp>
        <p:nvSpPr>
          <p:cNvPr id="162" name="Google Shape;162;p32"/>
          <p:cNvSpPr txBox="1"/>
          <p:nvPr>
            <p:ph idx="12" type="sldNum"/>
          </p:nvPr>
        </p:nvSpPr>
        <p:spPr>
          <a:xfrm>
            <a:off x="9247340" y="6662725"/>
            <a:ext cx="639600" cy="325500"/>
          </a:xfrm>
          <a:prstGeom prst="rect">
            <a:avLst/>
          </a:prstGeom>
        </p:spPr>
        <p:txBody>
          <a:bodyPr anchorCtr="0" anchor="t" bIns="52125" lIns="52125" spcFirstLastPara="1" rIns="52125" wrap="square" tIns="52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/20</a:t>
            </a:r>
            <a:endParaRPr/>
          </a:p>
        </p:txBody>
      </p:sp>
      <p:pic>
        <p:nvPicPr>
          <p:cNvPr id="163" name="Google Shape;16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49850" y="4002224"/>
            <a:ext cx="4612925" cy="2693876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32"/>
          <p:cNvSpPr txBox="1"/>
          <p:nvPr/>
        </p:nvSpPr>
        <p:spPr>
          <a:xfrm>
            <a:off x="801675" y="1932100"/>
            <a:ext cx="90852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Rozwiązanie opiera się na uczeniu maszynowym. 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Wykorzystany został model sieci neuronowej MLP.</a:t>
            </a:r>
            <a:endParaRPr sz="2400"/>
          </a:p>
        </p:txBody>
      </p:sp>
      <p:sp>
        <p:nvSpPr>
          <p:cNvPr id="165" name="Google Shape;165;p32"/>
          <p:cNvSpPr txBox="1"/>
          <p:nvPr/>
        </p:nvSpPr>
        <p:spPr>
          <a:xfrm>
            <a:off x="797750" y="2883600"/>
            <a:ext cx="90852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Sieci neuronowe t</a:t>
            </a:r>
            <a:r>
              <a:rPr lang="en-US" sz="2400"/>
              <a:t>o dominujący model w sferze przetwarzania danych wejściowych o wielu cechach (np. obrazy).</a:t>
            </a:r>
            <a:endParaRPr sz="2400"/>
          </a:p>
        </p:txBody>
      </p:sp>
      <p:pic>
        <p:nvPicPr>
          <p:cNvPr id="166" name="Google Shape;166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4800" y="3945975"/>
            <a:ext cx="5035550" cy="28063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7575" y="1914625"/>
            <a:ext cx="6105525" cy="42291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33"/>
          <p:cNvSpPr txBox="1"/>
          <p:nvPr/>
        </p:nvSpPr>
        <p:spPr>
          <a:xfrm>
            <a:off x="1628450" y="1290300"/>
            <a:ext cx="7287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Przykładowe obrazy z używanego w projekcie zbioru danych i ich przypisy. [1] </a:t>
            </a:r>
            <a:endParaRPr sz="1600"/>
          </a:p>
        </p:txBody>
      </p:sp>
      <p:sp>
        <p:nvSpPr>
          <p:cNvPr id="173" name="Google Shape;173;p33"/>
          <p:cNvSpPr txBox="1"/>
          <p:nvPr/>
        </p:nvSpPr>
        <p:spPr>
          <a:xfrm>
            <a:off x="585700" y="6244125"/>
            <a:ext cx="10095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[1] Zbiór danych zaczerpnięty z projektu: J.-W. Hsieh, L.-C. Chen, S.-Y. Chen, D.-Y. Chen, S. Alghyaline, and H.-F. Chiang, Vehicle Color Classification Under Different Lighting Conditions Through Color Correction, IEEE Sensors Journal, 2015, Vol: 15, Issue: 2, pp: 971–983.</a:t>
            </a:r>
            <a:endParaRPr sz="1200"/>
          </a:p>
        </p:txBody>
      </p:sp>
      <p:sp>
        <p:nvSpPr>
          <p:cNvPr id="174" name="Google Shape;174;p33"/>
          <p:cNvSpPr txBox="1"/>
          <p:nvPr/>
        </p:nvSpPr>
        <p:spPr>
          <a:xfrm>
            <a:off x="4442875" y="643800"/>
            <a:ext cx="17193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/>
              <a:t>Dane</a:t>
            </a:r>
            <a:endParaRPr sz="3600"/>
          </a:p>
        </p:txBody>
      </p:sp>
      <p:sp>
        <p:nvSpPr>
          <p:cNvPr id="175" name="Google Shape;175;p33"/>
          <p:cNvSpPr txBox="1"/>
          <p:nvPr>
            <p:ph idx="12" type="sldNum"/>
          </p:nvPr>
        </p:nvSpPr>
        <p:spPr>
          <a:xfrm>
            <a:off x="9261376" y="6662725"/>
            <a:ext cx="625500" cy="325500"/>
          </a:xfrm>
          <a:prstGeom prst="rect">
            <a:avLst/>
          </a:prstGeom>
        </p:spPr>
        <p:txBody>
          <a:bodyPr anchorCtr="0" anchor="t" bIns="52125" lIns="52125" spcFirstLastPara="1" rIns="52125" wrap="square" tIns="52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/20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Blank Presentation - Default">
  <a:themeElements>
    <a:clrScheme name="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Blank Presentation">
  <a:themeElements>
    <a:clrScheme name="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